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8"/>
  </p:notesMasterIdLst>
  <p:handoutMasterIdLst>
    <p:handoutMasterId r:id="rId49"/>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390" r:id="rId22"/>
    <p:sldId id="377" r:id="rId23"/>
    <p:sldId id="345" r:id="rId24"/>
    <p:sldId id="376" r:id="rId25"/>
    <p:sldId id="347" r:id="rId26"/>
    <p:sldId id="371" r:id="rId27"/>
    <p:sldId id="381" r:id="rId28"/>
    <p:sldId id="349" r:id="rId29"/>
    <p:sldId id="382" r:id="rId30"/>
    <p:sldId id="352" r:id="rId31"/>
    <p:sldId id="350" r:id="rId32"/>
    <p:sldId id="385" r:id="rId33"/>
    <p:sldId id="369" r:id="rId34"/>
    <p:sldId id="351" r:id="rId35"/>
    <p:sldId id="389" r:id="rId36"/>
    <p:sldId id="355" r:id="rId37"/>
    <p:sldId id="354" r:id="rId38"/>
    <p:sldId id="363" r:id="rId39"/>
    <p:sldId id="379" r:id="rId40"/>
    <p:sldId id="361" r:id="rId41"/>
    <p:sldId id="388" r:id="rId42"/>
    <p:sldId id="370" r:id="rId43"/>
    <p:sldId id="357" r:id="rId44"/>
    <p:sldId id="353" r:id="rId45"/>
    <p:sldId id="386" r:id="rId46"/>
    <p:sldId id="33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C4D1F-BA5D-4A65-AC65-68AD1A5F8FD8}" v="8997" dt="2020-02-06T05:21:39.168"/>
    <p1510:client id="{87C21608-E2A8-4257-8F0F-8B3B1AE02CA2}" v="9511" dt="2020-02-06T04:11:12.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2958" autoAdjust="0"/>
  </p:normalViewPr>
  <p:slideViewPr>
    <p:cSldViewPr snapToGrid="0">
      <p:cViewPr varScale="1">
        <p:scale>
          <a:sx n="65" d="100"/>
          <a:sy n="65" d="100"/>
        </p:scale>
        <p:origin x="2934" y="66"/>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F651B5E-9455-4528-ACB5-78281FA73816}"/>
    <pc:docChg chg="undo custSel addSld delSld modSld sldOrd modSection">
      <pc:chgData name="william a" userId="c66c7249b60d4ab2" providerId="LiveId" clId="{3F651B5E-9455-4528-ACB5-78281FA73816}" dt="2019-10-18T01:19:14.014" v="2035" actId="20577"/>
      <pc:docMkLst>
        <pc:docMk/>
      </pc:docMkLst>
      <pc:sldChg chg="del">
        <pc:chgData name="william a" userId="c66c7249b60d4ab2" providerId="LiveId" clId="{3F651B5E-9455-4528-ACB5-78281FA73816}" dt="2019-10-18T00:54:13.874" v="2" actId="2696"/>
        <pc:sldMkLst>
          <pc:docMk/>
          <pc:sldMk cId="2079728015" sldId="296"/>
        </pc:sldMkLst>
      </pc:sldChg>
      <pc:sldChg chg="del">
        <pc:chgData name="william a" userId="c66c7249b60d4ab2" providerId="LiveId" clId="{3F651B5E-9455-4528-ACB5-78281FA73816}" dt="2019-10-18T00:54:17.103" v="8" actId="2696"/>
        <pc:sldMkLst>
          <pc:docMk/>
          <pc:sldMk cId="200595087" sldId="299"/>
        </pc:sldMkLst>
      </pc:sldChg>
      <pc:sldChg chg="del">
        <pc:chgData name="william a" userId="c66c7249b60d4ab2" providerId="LiveId" clId="{3F651B5E-9455-4528-ACB5-78281FA73816}" dt="2019-10-18T00:54:11.779" v="0" actId="2696"/>
        <pc:sldMkLst>
          <pc:docMk/>
          <pc:sldMk cId="574922863" sldId="303"/>
        </pc:sldMkLst>
      </pc:sldChg>
      <pc:sldChg chg="del">
        <pc:chgData name="william a" userId="c66c7249b60d4ab2" providerId="LiveId" clId="{3F651B5E-9455-4528-ACB5-78281FA73816}" dt="2019-10-18T00:54:14.981" v="4" actId="2696"/>
        <pc:sldMkLst>
          <pc:docMk/>
          <pc:sldMk cId="486348467" sldId="312"/>
        </pc:sldMkLst>
      </pc:sldChg>
      <pc:sldChg chg="del">
        <pc:chgData name="william a" userId="c66c7249b60d4ab2" providerId="LiveId" clId="{3F651B5E-9455-4528-ACB5-78281FA73816}" dt="2019-10-18T00:54:12.737" v="1" actId="2696"/>
        <pc:sldMkLst>
          <pc:docMk/>
          <pc:sldMk cId="380098896" sldId="323"/>
        </pc:sldMkLst>
      </pc:sldChg>
      <pc:sldChg chg="del">
        <pc:chgData name="william a" userId="c66c7249b60d4ab2" providerId="LiveId" clId="{3F651B5E-9455-4528-ACB5-78281FA73816}" dt="2019-10-18T00:54:14.484" v="3" actId="2696"/>
        <pc:sldMkLst>
          <pc:docMk/>
          <pc:sldMk cId="3831141445" sldId="324"/>
        </pc:sldMkLst>
      </pc:sldChg>
      <pc:sldChg chg="del">
        <pc:chgData name="william a" userId="c66c7249b60d4ab2" providerId="LiveId" clId="{3F651B5E-9455-4528-ACB5-78281FA73816}" dt="2019-10-18T00:54:15.411" v="5" actId="2696"/>
        <pc:sldMkLst>
          <pc:docMk/>
          <pc:sldMk cId="2143127594" sldId="325"/>
        </pc:sldMkLst>
      </pc:sldChg>
      <pc:sldChg chg="del">
        <pc:chgData name="william a" userId="c66c7249b60d4ab2" providerId="LiveId" clId="{3F651B5E-9455-4528-ACB5-78281FA73816}" dt="2019-10-18T00:54:15.809" v="6" actId="2696"/>
        <pc:sldMkLst>
          <pc:docMk/>
          <pc:sldMk cId="2347478078" sldId="326"/>
        </pc:sldMkLst>
      </pc:sldChg>
      <pc:sldChg chg="del">
        <pc:chgData name="william a" userId="c66c7249b60d4ab2" providerId="LiveId" clId="{3F651B5E-9455-4528-ACB5-78281FA73816}" dt="2019-10-18T00:54:16.358" v="7" actId="2696"/>
        <pc:sldMkLst>
          <pc:docMk/>
          <pc:sldMk cId="3360030024" sldId="327"/>
        </pc:sldMkLst>
      </pc:sldChg>
      <pc:sldChg chg="del">
        <pc:chgData name="william a" userId="c66c7249b60d4ab2" providerId="LiveId" clId="{3F651B5E-9455-4528-ACB5-78281FA73816}" dt="2019-10-18T00:54:18.212" v="9" actId="2696"/>
        <pc:sldMkLst>
          <pc:docMk/>
          <pc:sldMk cId="1842870381" sldId="329"/>
        </pc:sldMkLst>
      </pc:sldChg>
      <pc:sldChg chg="add del">
        <pc:chgData name="william a" userId="c66c7249b60d4ab2" providerId="LiveId" clId="{3F651B5E-9455-4528-ACB5-78281FA73816}" dt="2019-10-18T00:54:20.954" v="11" actId="2696"/>
        <pc:sldMkLst>
          <pc:docMk/>
          <pc:sldMk cId="37594886" sldId="330"/>
        </pc:sldMkLst>
      </pc:sldChg>
      <pc:sldChg chg="modSp">
        <pc:chgData name="william a" userId="c66c7249b60d4ab2" providerId="LiveId" clId="{3F651B5E-9455-4528-ACB5-78281FA73816}" dt="2019-10-18T00:56:18.687" v="109" actId="20577"/>
        <pc:sldMkLst>
          <pc:docMk/>
          <pc:sldMk cId="3797718599" sldId="345"/>
        </pc:sldMkLst>
        <pc:spChg chg="mod">
          <ac:chgData name="william a" userId="c66c7249b60d4ab2" providerId="LiveId" clId="{3F651B5E-9455-4528-ACB5-78281FA73816}" dt="2019-10-18T00:56:18.687" v="109" actId="20577"/>
          <ac:spMkLst>
            <pc:docMk/>
            <pc:sldMk cId="3797718599" sldId="345"/>
            <ac:spMk id="2" creationId="{EF24CA04-327F-4A45-8923-92F6874B5AD6}"/>
          </ac:spMkLst>
        </pc:spChg>
        <pc:spChg chg="mod">
          <ac:chgData name="william a" userId="c66c7249b60d4ab2" providerId="LiveId" clId="{3F651B5E-9455-4528-ACB5-78281FA73816}" dt="2019-10-18T00:56:04.293" v="44" actId="20577"/>
          <ac:spMkLst>
            <pc:docMk/>
            <pc:sldMk cId="3797718599" sldId="345"/>
            <ac:spMk id="3" creationId="{53E16ADB-5B3B-4086-A261-D6274ABB7FBA}"/>
          </ac:spMkLst>
        </pc:spChg>
      </pc:sldChg>
      <pc:sldChg chg="modSp add ord">
        <pc:chgData name="william a" userId="c66c7249b60d4ab2" providerId="LiveId" clId="{3F651B5E-9455-4528-ACB5-78281FA73816}" dt="2019-10-18T01:07:27.237" v="528"/>
        <pc:sldMkLst>
          <pc:docMk/>
          <pc:sldMk cId="1033366313" sldId="347"/>
        </pc:sldMkLst>
        <pc:spChg chg="mod">
          <ac:chgData name="william a" userId="c66c7249b60d4ab2" providerId="LiveId" clId="{3F651B5E-9455-4528-ACB5-78281FA73816}" dt="2019-10-18T01:00:06.800" v="430"/>
          <ac:spMkLst>
            <pc:docMk/>
            <pc:sldMk cId="1033366313" sldId="347"/>
            <ac:spMk id="2" creationId="{EF24CA04-327F-4A45-8923-92F6874B5AD6}"/>
          </ac:spMkLst>
        </pc:spChg>
        <pc:spChg chg="mod">
          <ac:chgData name="william a" userId="c66c7249b60d4ab2" providerId="LiveId" clId="{3F651B5E-9455-4528-ACB5-78281FA73816}" dt="2019-10-18T00:57:05.205" v="145" actId="20577"/>
          <ac:spMkLst>
            <pc:docMk/>
            <pc:sldMk cId="1033366313" sldId="347"/>
            <ac:spMk id="3" creationId="{53E16ADB-5B3B-4086-A261-D6274ABB7FBA}"/>
          </ac:spMkLst>
        </pc:spChg>
      </pc:sldChg>
      <pc:sldChg chg="modSp add">
        <pc:chgData name="william a" userId="c66c7249b60d4ab2" providerId="LiveId" clId="{3F651B5E-9455-4528-ACB5-78281FA73816}" dt="2019-10-18T01:00:32.493" v="527" actId="20577"/>
        <pc:sldMkLst>
          <pc:docMk/>
          <pc:sldMk cId="2363909983" sldId="348"/>
        </pc:sldMkLst>
        <pc:spChg chg="mod">
          <ac:chgData name="william a" userId="c66c7249b60d4ab2" providerId="LiveId" clId="{3F651B5E-9455-4528-ACB5-78281FA73816}" dt="2019-10-18T01:00:32.493" v="527" actId="20577"/>
          <ac:spMkLst>
            <pc:docMk/>
            <pc:sldMk cId="2363909983" sldId="348"/>
            <ac:spMk id="2" creationId="{B3ADF4C9-17E7-4A38-9C43-7F6F1B602B98}"/>
          </ac:spMkLst>
        </pc:spChg>
        <pc:spChg chg="mod">
          <ac:chgData name="william a" userId="c66c7249b60d4ab2" providerId="LiveId" clId="{3F651B5E-9455-4528-ACB5-78281FA73816}" dt="2019-10-18T01:00:18.453" v="456" actId="20577"/>
          <ac:spMkLst>
            <pc:docMk/>
            <pc:sldMk cId="2363909983" sldId="348"/>
            <ac:spMk id="3" creationId="{26FBC2D6-8663-46AB-B95D-12060B43CE5C}"/>
          </ac:spMkLst>
        </pc:spChg>
      </pc:sldChg>
      <pc:sldChg chg="modSp add">
        <pc:chgData name="william a" userId="c66c7249b60d4ab2" providerId="LiveId" clId="{3F651B5E-9455-4528-ACB5-78281FA73816}" dt="2019-10-18T01:10:13.482" v="668"/>
        <pc:sldMkLst>
          <pc:docMk/>
          <pc:sldMk cId="2014374009" sldId="349"/>
        </pc:sldMkLst>
        <pc:spChg chg="mod">
          <ac:chgData name="william a" userId="c66c7249b60d4ab2" providerId="LiveId" clId="{3F651B5E-9455-4528-ACB5-78281FA73816}" dt="2019-10-18T01:10:13.482" v="668"/>
          <ac:spMkLst>
            <pc:docMk/>
            <pc:sldMk cId="2014374009" sldId="349"/>
            <ac:spMk id="2" creationId="{EF24CA04-327F-4A45-8923-92F6874B5AD6}"/>
          </ac:spMkLst>
        </pc:spChg>
        <pc:spChg chg="mod">
          <ac:chgData name="william a" userId="c66c7249b60d4ab2" providerId="LiveId" clId="{3F651B5E-9455-4528-ACB5-78281FA73816}" dt="2019-10-18T01:07:36.457" v="561" actId="20577"/>
          <ac:spMkLst>
            <pc:docMk/>
            <pc:sldMk cId="2014374009" sldId="349"/>
            <ac:spMk id="3" creationId="{53E16ADB-5B3B-4086-A261-D6274ABB7FBA}"/>
          </ac:spMkLst>
        </pc:spChg>
      </pc:sldChg>
      <pc:sldChg chg="modSp add">
        <pc:chgData name="william a" userId="c66c7249b60d4ab2" providerId="LiveId" clId="{3F651B5E-9455-4528-ACB5-78281FA73816}" dt="2019-10-18T01:14:36.252" v="1214" actId="20577"/>
        <pc:sldMkLst>
          <pc:docMk/>
          <pc:sldMk cId="2137236302" sldId="350"/>
        </pc:sldMkLst>
        <pc:spChg chg="mod">
          <ac:chgData name="william a" userId="c66c7249b60d4ab2" providerId="LiveId" clId="{3F651B5E-9455-4528-ACB5-78281FA73816}" dt="2019-10-18T01:14:36.252" v="1214" actId="20577"/>
          <ac:spMkLst>
            <pc:docMk/>
            <pc:sldMk cId="2137236302" sldId="350"/>
            <ac:spMk id="2" creationId="{EF24CA04-327F-4A45-8923-92F6874B5AD6}"/>
          </ac:spMkLst>
        </pc:spChg>
      </pc:sldChg>
      <pc:sldChg chg="modSp add">
        <pc:chgData name="william a" userId="c66c7249b60d4ab2" providerId="LiveId" clId="{3F651B5E-9455-4528-ACB5-78281FA73816}" dt="2019-10-18T01:17:08.414" v="1557" actId="113"/>
        <pc:sldMkLst>
          <pc:docMk/>
          <pc:sldMk cId="3720744517" sldId="351"/>
        </pc:sldMkLst>
        <pc:spChg chg="mod">
          <ac:chgData name="william a" userId="c66c7249b60d4ab2" providerId="LiveId" clId="{3F651B5E-9455-4528-ACB5-78281FA73816}" dt="2019-10-18T01:17:08.414" v="1557" actId="113"/>
          <ac:spMkLst>
            <pc:docMk/>
            <pc:sldMk cId="3720744517" sldId="351"/>
            <ac:spMk id="2" creationId="{EF24CA04-327F-4A45-8923-92F6874B5AD6}"/>
          </ac:spMkLst>
        </pc:spChg>
        <pc:spChg chg="mod">
          <ac:chgData name="william a" userId="c66c7249b60d4ab2" providerId="LiveId" clId="{3F651B5E-9455-4528-ACB5-78281FA73816}" dt="2019-10-18T01:15:30.405" v="1291" actId="20577"/>
          <ac:spMkLst>
            <pc:docMk/>
            <pc:sldMk cId="3720744517" sldId="351"/>
            <ac:spMk id="3" creationId="{53E16ADB-5B3B-4086-A261-D6274ABB7FBA}"/>
          </ac:spMkLst>
        </pc:spChg>
      </pc:sldChg>
      <pc:sldChg chg="modSp add">
        <pc:chgData name="william a" userId="c66c7249b60d4ab2" providerId="LiveId" clId="{3F651B5E-9455-4528-ACB5-78281FA73816}" dt="2019-10-18T01:19:14.014" v="2035" actId="20577"/>
        <pc:sldMkLst>
          <pc:docMk/>
          <pc:sldMk cId="1944552648" sldId="352"/>
        </pc:sldMkLst>
        <pc:spChg chg="mod">
          <ac:chgData name="william a" userId="c66c7249b60d4ab2" providerId="LiveId" clId="{3F651B5E-9455-4528-ACB5-78281FA73816}" dt="2019-10-18T01:19:14.014" v="2035" actId="20577"/>
          <ac:spMkLst>
            <pc:docMk/>
            <pc:sldMk cId="1944552648" sldId="352"/>
            <ac:spMk id="2" creationId="{EF24CA04-327F-4A45-8923-92F6874B5AD6}"/>
          </ac:spMkLst>
        </pc:spChg>
      </pc:sldChg>
    </pc:docChg>
  </pc:docChgLst>
  <pc:docChgLst>
    <pc:chgData name="william a" userId="c66c7249b60d4ab2" providerId="LiveId" clId="{8ADFF6C9-2AF6-4F3D-88DD-78A269D2740E}"/>
    <pc:docChg chg="undo custSel addSld modSld sldOrd">
      <pc:chgData name="william a" userId="c66c7249b60d4ab2" providerId="LiveId" clId="{8ADFF6C9-2AF6-4F3D-88DD-78A269D2740E}" dt="2020-01-04T19:43:53.976" v="3935" actId="20577"/>
      <pc:docMkLst>
        <pc:docMk/>
      </pc:docMkLst>
      <pc:sldChg chg="ord">
        <pc:chgData name="william a" userId="c66c7249b60d4ab2" providerId="LiveId" clId="{8ADFF6C9-2AF6-4F3D-88DD-78A269D2740E}" dt="2020-01-04T02:25:55.036" v="1464"/>
        <pc:sldMkLst>
          <pc:docMk/>
          <pc:sldMk cId="37594886" sldId="330"/>
        </pc:sldMkLst>
      </pc:sldChg>
      <pc:sldChg chg="modSp">
        <pc:chgData name="william a" userId="c66c7249b60d4ab2" providerId="LiveId" clId="{8ADFF6C9-2AF6-4F3D-88DD-78A269D2740E}" dt="2020-01-04T19:35:38.329" v="3651" actId="20577"/>
        <pc:sldMkLst>
          <pc:docMk/>
          <pc:sldMk cId="609362847" sldId="339"/>
        </pc:sldMkLst>
        <pc:spChg chg="mod">
          <ac:chgData name="william a" userId="c66c7249b60d4ab2" providerId="LiveId" clId="{8ADFF6C9-2AF6-4F3D-88DD-78A269D2740E}" dt="2020-01-04T19:35:38.329" v="3651" actId="20577"/>
          <ac:spMkLst>
            <pc:docMk/>
            <pc:sldMk cId="609362847" sldId="339"/>
            <ac:spMk id="2" creationId="{EF24CA04-327F-4A45-8923-92F6874B5AD6}"/>
          </ac:spMkLst>
        </pc:spChg>
      </pc:sldChg>
      <pc:sldChg chg="modSp">
        <pc:chgData name="william a" userId="c66c7249b60d4ab2" providerId="LiveId" clId="{8ADFF6C9-2AF6-4F3D-88DD-78A269D2740E}" dt="2020-01-04T19:43:53.976" v="3935" actId="20577"/>
        <pc:sldMkLst>
          <pc:docMk/>
          <pc:sldMk cId="3797718599" sldId="345"/>
        </pc:sldMkLst>
        <pc:spChg chg="mod">
          <ac:chgData name="william a" userId="c66c7249b60d4ab2" providerId="LiveId" clId="{8ADFF6C9-2AF6-4F3D-88DD-78A269D2740E}" dt="2020-01-04T19:43:53.976" v="3935" actId="20577"/>
          <ac:spMkLst>
            <pc:docMk/>
            <pc:sldMk cId="3797718599" sldId="345"/>
            <ac:spMk id="2" creationId="{EF24CA04-327F-4A45-8923-92F6874B5AD6}"/>
          </ac:spMkLst>
        </pc:spChg>
      </pc:sldChg>
      <pc:sldChg chg="ord">
        <pc:chgData name="william a" userId="c66c7249b60d4ab2" providerId="LiveId" clId="{8ADFF6C9-2AF6-4F3D-88DD-78A269D2740E}" dt="2020-01-04T02:26:50.465" v="1465"/>
        <pc:sldMkLst>
          <pc:docMk/>
          <pc:sldMk cId="1033366313" sldId="347"/>
        </pc:sldMkLst>
      </pc:sldChg>
      <pc:sldChg chg="modSp">
        <pc:chgData name="william a" userId="c66c7249b60d4ab2" providerId="LiveId" clId="{8ADFF6C9-2AF6-4F3D-88DD-78A269D2740E}" dt="2020-01-04T19:32:11.603" v="3479" actId="20577"/>
        <pc:sldMkLst>
          <pc:docMk/>
          <pc:sldMk cId="2363909983" sldId="348"/>
        </pc:sldMkLst>
        <pc:spChg chg="mod">
          <ac:chgData name="william a" userId="c66c7249b60d4ab2" providerId="LiveId" clId="{8ADFF6C9-2AF6-4F3D-88DD-78A269D2740E}" dt="2020-01-04T19:32:11.603" v="3479" actId="20577"/>
          <ac:spMkLst>
            <pc:docMk/>
            <pc:sldMk cId="2363909983" sldId="348"/>
            <ac:spMk id="2" creationId="{B3ADF4C9-17E7-4A38-9C43-7F6F1B602B98}"/>
          </ac:spMkLst>
        </pc:spChg>
      </pc:sldChg>
      <pc:sldChg chg="modSp">
        <pc:chgData name="william a" userId="c66c7249b60d4ab2" providerId="LiveId" clId="{8ADFF6C9-2AF6-4F3D-88DD-78A269D2740E}" dt="2020-01-04T01:00:51.064" v="475"/>
        <pc:sldMkLst>
          <pc:docMk/>
          <pc:sldMk cId="2014374009" sldId="349"/>
        </pc:sldMkLst>
        <pc:spChg chg="mod">
          <ac:chgData name="william a" userId="c66c7249b60d4ab2" providerId="LiveId" clId="{8ADFF6C9-2AF6-4F3D-88DD-78A269D2740E}" dt="2020-01-04T01:00:51.064" v="475"/>
          <ac:spMkLst>
            <pc:docMk/>
            <pc:sldMk cId="2014374009" sldId="349"/>
            <ac:spMk id="2" creationId="{EF24CA04-327F-4A45-8923-92F6874B5AD6}"/>
          </ac:spMkLst>
        </pc:spChg>
      </pc:sldChg>
      <pc:sldChg chg="modSp">
        <pc:chgData name="william a" userId="c66c7249b60d4ab2" providerId="LiveId" clId="{8ADFF6C9-2AF6-4F3D-88DD-78A269D2740E}" dt="2020-01-04T01:54:15.873" v="655" actId="20577"/>
        <pc:sldMkLst>
          <pc:docMk/>
          <pc:sldMk cId="2137236302" sldId="350"/>
        </pc:sldMkLst>
        <pc:spChg chg="mod">
          <ac:chgData name="william a" userId="c66c7249b60d4ab2" providerId="LiveId" clId="{8ADFF6C9-2AF6-4F3D-88DD-78A269D2740E}" dt="2020-01-04T01:00:54.904" v="476"/>
          <ac:spMkLst>
            <pc:docMk/>
            <pc:sldMk cId="2137236302" sldId="350"/>
            <ac:spMk id="2" creationId="{EF24CA04-327F-4A45-8923-92F6874B5AD6}"/>
          </ac:spMkLst>
        </pc:spChg>
        <pc:spChg chg="mod">
          <ac:chgData name="william a" userId="c66c7249b60d4ab2" providerId="LiveId" clId="{8ADFF6C9-2AF6-4F3D-88DD-78A269D2740E}" dt="2020-01-04T01:54:15.873" v="655" actId="20577"/>
          <ac:spMkLst>
            <pc:docMk/>
            <pc:sldMk cId="2137236302" sldId="350"/>
            <ac:spMk id="3" creationId="{53E16ADB-5B3B-4086-A261-D6274ABB7FBA}"/>
          </ac:spMkLst>
        </pc:spChg>
      </pc:sldChg>
      <pc:sldChg chg="modSp">
        <pc:chgData name="william a" userId="c66c7249b60d4ab2" providerId="LiveId" clId="{8ADFF6C9-2AF6-4F3D-88DD-78A269D2740E}" dt="2020-01-04T04:56:25.410" v="3099" actId="255"/>
        <pc:sldMkLst>
          <pc:docMk/>
          <pc:sldMk cId="3720744517" sldId="351"/>
        </pc:sldMkLst>
        <pc:spChg chg="mod">
          <ac:chgData name="william a" userId="c66c7249b60d4ab2" providerId="LiveId" clId="{8ADFF6C9-2AF6-4F3D-88DD-78A269D2740E}" dt="2020-01-04T04:56:25.410" v="3099" actId="255"/>
          <ac:spMkLst>
            <pc:docMk/>
            <pc:sldMk cId="3720744517" sldId="351"/>
            <ac:spMk id="2" creationId="{EF24CA04-327F-4A45-8923-92F6874B5AD6}"/>
          </ac:spMkLst>
        </pc:spChg>
        <pc:spChg chg="mod">
          <ac:chgData name="william a" userId="c66c7249b60d4ab2" providerId="LiveId" clId="{8ADFF6C9-2AF6-4F3D-88DD-78A269D2740E}" dt="2020-01-04T00:57:52.300" v="473" actId="20577"/>
          <ac:spMkLst>
            <pc:docMk/>
            <pc:sldMk cId="3720744517" sldId="351"/>
            <ac:spMk id="3" creationId="{53E16ADB-5B3B-4086-A261-D6274ABB7FBA}"/>
          </ac:spMkLst>
        </pc:spChg>
      </pc:sldChg>
      <pc:sldChg chg="modSp ord">
        <pc:chgData name="william a" userId="c66c7249b60d4ab2" providerId="LiveId" clId="{8ADFF6C9-2AF6-4F3D-88DD-78A269D2740E}" dt="2020-01-04T04:14:21.650" v="2788"/>
        <pc:sldMkLst>
          <pc:docMk/>
          <pc:sldMk cId="1944552648" sldId="352"/>
        </pc:sldMkLst>
        <pc:spChg chg="mod">
          <ac:chgData name="william a" userId="c66c7249b60d4ab2" providerId="LiveId" clId="{8ADFF6C9-2AF6-4F3D-88DD-78A269D2740E}" dt="2020-01-04T00:35:57.422" v="13" actId="403"/>
          <ac:spMkLst>
            <pc:docMk/>
            <pc:sldMk cId="1944552648" sldId="352"/>
            <ac:spMk id="2" creationId="{EF24CA04-327F-4A45-8923-92F6874B5AD6}"/>
          </ac:spMkLst>
        </pc:spChg>
        <pc:spChg chg="mod">
          <ac:chgData name="william a" userId="c66c7249b60d4ab2" providerId="LiveId" clId="{8ADFF6C9-2AF6-4F3D-88DD-78A269D2740E}" dt="2020-01-04T00:35:50.566" v="8" actId="6549"/>
          <ac:spMkLst>
            <pc:docMk/>
            <pc:sldMk cId="1944552648" sldId="352"/>
            <ac:spMk id="3" creationId="{53E16ADB-5B3B-4086-A261-D6274ABB7FBA}"/>
          </ac:spMkLst>
        </pc:spChg>
      </pc:sldChg>
      <pc:sldChg chg="modSp add">
        <pc:chgData name="william a" userId="c66c7249b60d4ab2" providerId="LiveId" clId="{8ADFF6C9-2AF6-4F3D-88DD-78A269D2740E}" dt="2020-01-04T02:25:50.966" v="1463" actId="20577"/>
        <pc:sldMkLst>
          <pc:docMk/>
          <pc:sldMk cId="4173013666" sldId="353"/>
        </pc:sldMkLst>
        <pc:spChg chg="mod">
          <ac:chgData name="william a" userId="c66c7249b60d4ab2" providerId="LiveId" clId="{8ADFF6C9-2AF6-4F3D-88DD-78A269D2740E}" dt="2020-01-04T02:25:50.966" v="1463" actId="20577"/>
          <ac:spMkLst>
            <pc:docMk/>
            <pc:sldMk cId="4173013666" sldId="353"/>
            <ac:spMk id="2" creationId="{EF24CA04-327F-4A45-8923-92F6874B5AD6}"/>
          </ac:spMkLst>
        </pc:spChg>
        <pc:spChg chg="mod">
          <ac:chgData name="william a" userId="c66c7249b60d4ab2" providerId="LiveId" clId="{8ADFF6C9-2AF6-4F3D-88DD-78A269D2740E}" dt="2020-01-04T00:41:49.058" v="226" actId="20577"/>
          <ac:spMkLst>
            <pc:docMk/>
            <pc:sldMk cId="4173013666" sldId="353"/>
            <ac:spMk id="3" creationId="{53E16ADB-5B3B-4086-A261-D6274ABB7FBA}"/>
          </ac:spMkLst>
        </pc:spChg>
      </pc:sldChg>
      <pc:sldChg chg="addSp delSp modSp add">
        <pc:chgData name="william a" userId="c66c7249b60d4ab2" providerId="LiveId" clId="{8ADFF6C9-2AF6-4F3D-88DD-78A269D2740E}" dt="2020-01-04T01:01:36.171" v="492"/>
        <pc:sldMkLst>
          <pc:docMk/>
          <pc:sldMk cId="3402900499" sldId="354"/>
        </pc:sldMkLst>
        <pc:spChg chg="del">
          <ac:chgData name="william a" userId="c66c7249b60d4ab2" providerId="LiveId" clId="{8ADFF6C9-2AF6-4F3D-88DD-78A269D2740E}" dt="2020-01-04T00:47:49.390" v="265" actId="478"/>
          <ac:spMkLst>
            <pc:docMk/>
            <pc:sldMk cId="3402900499" sldId="354"/>
            <ac:spMk id="2" creationId="{EF24CA04-327F-4A45-8923-92F6874B5AD6}"/>
          </ac:spMkLst>
        </pc:spChg>
        <pc:spChg chg="add del mod">
          <ac:chgData name="william a" userId="c66c7249b60d4ab2" providerId="LiveId" clId="{8ADFF6C9-2AF6-4F3D-88DD-78A269D2740E}" dt="2020-01-04T00:47:59.956" v="267" actId="478"/>
          <ac:spMkLst>
            <pc:docMk/>
            <pc:sldMk cId="3402900499" sldId="354"/>
            <ac:spMk id="5" creationId="{BBE92A83-DF95-4146-A880-5A1A9214DCB7}"/>
          </ac:spMkLst>
        </pc:spChg>
        <pc:spChg chg="add del mod">
          <ac:chgData name="william a" userId="c66c7249b60d4ab2" providerId="LiveId" clId="{8ADFF6C9-2AF6-4F3D-88DD-78A269D2740E}" dt="2020-01-04T00:49:14.725" v="270" actId="931"/>
          <ac:spMkLst>
            <pc:docMk/>
            <pc:sldMk cId="3402900499" sldId="354"/>
            <ac:spMk id="7" creationId="{B8E55BD8-4457-44E2-806F-CE4432F6200F}"/>
          </ac:spMkLst>
        </pc:spChg>
        <pc:spChg chg="add del">
          <ac:chgData name="william a" userId="c66c7249b60d4ab2" providerId="LiveId" clId="{8ADFF6C9-2AF6-4F3D-88DD-78A269D2740E}" dt="2020-01-04T01:01:36.171" v="492"/>
          <ac:spMkLst>
            <pc:docMk/>
            <pc:sldMk cId="3402900499" sldId="354"/>
            <ac:spMk id="10" creationId="{669D471C-4001-447A-94D5-167D3ECEF99B}"/>
          </ac:spMkLst>
        </pc:spChg>
        <pc:picChg chg="add del">
          <ac:chgData name="william a" userId="c66c7249b60d4ab2" providerId="LiveId" clId="{8ADFF6C9-2AF6-4F3D-88DD-78A269D2740E}" dt="2020-01-04T00:48:02.452" v="268"/>
          <ac:picMkLst>
            <pc:docMk/>
            <pc:sldMk cId="3402900499" sldId="354"/>
            <ac:picMk id="6" creationId="{8BF75781-0CB5-412F-B1A0-74673D5D8517}"/>
          </ac:picMkLst>
        </pc:picChg>
        <pc:picChg chg="add mod">
          <ac:chgData name="william a" userId="c66c7249b60d4ab2" providerId="LiveId" clId="{8ADFF6C9-2AF6-4F3D-88DD-78A269D2740E}" dt="2020-01-04T00:49:35.347" v="277" actId="1076"/>
          <ac:picMkLst>
            <pc:docMk/>
            <pc:sldMk cId="3402900499" sldId="354"/>
            <ac:picMk id="9" creationId="{B903360F-1AB7-4CE9-B2F2-43CF55D0B446}"/>
          </ac:picMkLst>
        </pc:picChg>
      </pc:sldChg>
      <pc:sldChg chg="modSp add">
        <pc:chgData name="william a" userId="c66c7249b60d4ab2" providerId="LiveId" clId="{8ADFF6C9-2AF6-4F3D-88DD-78A269D2740E}" dt="2020-01-04T04:25:44.147" v="3005" actId="6549"/>
        <pc:sldMkLst>
          <pc:docMk/>
          <pc:sldMk cId="2575669963" sldId="355"/>
        </pc:sldMkLst>
        <pc:spChg chg="mod">
          <ac:chgData name="william a" userId="c66c7249b60d4ab2" providerId="LiveId" clId="{8ADFF6C9-2AF6-4F3D-88DD-78A269D2740E}" dt="2020-01-04T04:25:44.147" v="3005" actId="6549"/>
          <ac:spMkLst>
            <pc:docMk/>
            <pc:sldMk cId="2575669963" sldId="355"/>
            <ac:spMk id="2" creationId="{EF24CA04-327F-4A45-8923-92F6874B5AD6}"/>
          </ac:spMkLst>
        </pc:spChg>
        <pc:spChg chg="mod">
          <ac:chgData name="william a" userId="c66c7249b60d4ab2" providerId="LiveId" clId="{8ADFF6C9-2AF6-4F3D-88DD-78A269D2740E}" dt="2020-01-04T01:01:32.767" v="490" actId="20577"/>
          <ac:spMkLst>
            <pc:docMk/>
            <pc:sldMk cId="2575669963" sldId="355"/>
            <ac:spMk id="3" creationId="{53E16ADB-5B3B-4086-A261-D6274ABB7FBA}"/>
          </ac:spMkLst>
        </pc:spChg>
      </pc:sldChg>
      <pc:sldChg chg="modSp add">
        <pc:chgData name="william a" userId="c66c7249b60d4ab2" providerId="LiveId" clId="{8ADFF6C9-2AF6-4F3D-88DD-78A269D2740E}" dt="2020-01-04T01:04:33.884" v="638" actId="6549"/>
        <pc:sldMkLst>
          <pc:docMk/>
          <pc:sldMk cId="2806422804" sldId="356"/>
        </pc:sldMkLst>
        <pc:spChg chg="mod">
          <ac:chgData name="william a" userId="c66c7249b60d4ab2" providerId="LiveId" clId="{8ADFF6C9-2AF6-4F3D-88DD-78A269D2740E}" dt="2020-01-04T01:04:33.884" v="638" actId="6549"/>
          <ac:spMkLst>
            <pc:docMk/>
            <pc:sldMk cId="2806422804" sldId="356"/>
            <ac:spMk id="2" creationId="{EF24CA04-327F-4A45-8923-92F6874B5AD6}"/>
          </ac:spMkLst>
        </pc:spChg>
        <pc:spChg chg="mod">
          <ac:chgData name="william a" userId="c66c7249b60d4ab2" providerId="LiveId" clId="{8ADFF6C9-2AF6-4F3D-88DD-78A269D2740E}" dt="2020-01-04T01:01:40.822" v="494" actId="20577"/>
          <ac:spMkLst>
            <pc:docMk/>
            <pc:sldMk cId="2806422804" sldId="356"/>
            <ac:spMk id="3" creationId="{53E16ADB-5B3B-4086-A261-D6274ABB7FBA}"/>
          </ac:spMkLst>
        </pc:spChg>
      </pc:sldChg>
      <pc:sldChg chg="modSp add ord">
        <pc:chgData name="william a" userId="c66c7249b60d4ab2" providerId="LiveId" clId="{8ADFF6C9-2AF6-4F3D-88DD-78A269D2740E}" dt="2020-01-04T02:25:35.901" v="1455" actId="20577"/>
        <pc:sldMkLst>
          <pc:docMk/>
          <pc:sldMk cId="1530413237" sldId="357"/>
        </pc:sldMkLst>
        <pc:spChg chg="mod">
          <ac:chgData name="william a" userId="c66c7249b60d4ab2" providerId="LiveId" clId="{8ADFF6C9-2AF6-4F3D-88DD-78A269D2740E}" dt="2020-01-04T02:25:24.713" v="1441" actId="404"/>
          <ac:spMkLst>
            <pc:docMk/>
            <pc:sldMk cId="1530413237" sldId="357"/>
            <ac:spMk id="2" creationId="{EF24CA04-327F-4A45-8923-92F6874B5AD6}"/>
          </ac:spMkLst>
        </pc:spChg>
        <pc:spChg chg="mod">
          <ac:chgData name="william a" userId="c66c7249b60d4ab2" providerId="LiveId" clId="{8ADFF6C9-2AF6-4F3D-88DD-78A269D2740E}" dt="2020-01-04T02:25:35.901" v="1455" actId="20577"/>
          <ac:spMkLst>
            <pc:docMk/>
            <pc:sldMk cId="1530413237" sldId="357"/>
            <ac:spMk id="3" creationId="{53E16ADB-5B3B-4086-A261-D6274ABB7FBA}"/>
          </ac:spMkLst>
        </pc:spChg>
      </pc:sldChg>
      <pc:sldChg chg="modSp add">
        <pc:chgData name="william a" userId="c66c7249b60d4ab2" providerId="LiveId" clId="{8ADFF6C9-2AF6-4F3D-88DD-78A269D2740E}" dt="2020-01-04T02:28:50.804" v="1636" actId="20577"/>
        <pc:sldMkLst>
          <pc:docMk/>
          <pc:sldMk cId="716362348" sldId="358"/>
        </pc:sldMkLst>
        <pc:spChg chg="mod">
          <ac:chgData name="william a" userId="c66c7249b60d4ab2" providerId="LiveId" clId="{8ADFF6C9-2AF6-4F3D-88DD-78A269D2740E}" dt="2020-01-04T02:28:50.804" v="1636" actId="20577"/>
          <ac:spMkLst>
            <pc:docMk/>
            <pc:sldMk cId="716362348" sldId="358"/>
            <ac:spMk id="2" creationId="{EF24CA04-327F-4A45-8923-92F6874B5AD6}"/>
          </ac:spMkLst>
        </pc:spChg>
        <pc:spChg chg="mod">
          <ac:chgData name="william a" userId="c66c7249b60d4ab2" providerId="LiveId" clId="{8ADFF6C9-2AF6-4F3D-88DD-78A269D2740E}" dt="2020-01-04T02:28:23.304" v="1467" actId="20577"/>
          <ac:spMkLst>
            <pc:docMk/>
            <pc:sldMk cId="716362348" sldId="358"/>
            <ac:spMk id="3" creationId="{53E16ADB-5B3B-4086-A261-D6274ABB7FBA}"/>
          </ac:spMkLst>
        </pc:spChg>
      </pc:sldChg>
      <pc:sldChg chg="modSp add">
        <pc:chgData name="william a" userId="c66c7249b60d4ab2" providerId="LiveId" clId="{8ADFF6C9-2AF6-4F3D-88DD-78A269D2740E}" dt="2020-01-04T02:30:51.646" v="1963" actId="5793"/>
        <pc:sldMkLst>
          <pc:docMk/>
          <pc:sldMk cId="213717452" sldId="359"/>
        </pc:sldMkLst>
        <pc:spChg chg="mod">
          <ac:chgData name="william a" userId="c66c7249b60d4ab2" providerId="LiveId" clId="{8ADFF6C9-2AF6-4F3D-88DD-78A269D2740E}" dt="2020-01-04T02:30:51.646" v="1963" actId="5793"/>
          <ac:spMkLst>
            <pc:docMk/>
            <pc:sldMk cId="213717452" sldId="359"/>
            <ac:spMk id="2" creationId="{EF24CA04-327F-4A45-8923-92F6874B5AD6}"/>
          </ac:spMkLst>
        </pc:spChg>
      </pc:sldChg>
      <pc:sldChg chg="modSp add">
        <pc:chgData name="william a" userId="c66c7249b60d4ab2" providerId="LiveId" clId="{8ADFF6C9-2AF6-4F3D-88DD-78A269D2740E}" dt="2020-01-04T19:35:26.841" v="3648" actId="20577"/>
        <pc:sldMkLst>
          <pc:docMk/>
          <pc:sldMk cId="513766956" sldId="360"/>
        </pc:sldMkLst>
        <pc:spChg chg="mod">
          <ac:chgData name="william a" userId="c66c7249b60d4ab2" providerId="LiveId" clId="{8ADFF6C9-2AF6-4F3D-88DD-78A269D2740E}" dt="2020-01-04T19:35:26.841" v="3648" actId="20577"/>
          <ac:spMkLst>
            <pc:docMk/>
            <pc:sldMk cId="513766956" sldId="360"/>
            <ac:spMk id="2" creationId="{EF24CA04-327F-4A45-8923-92F6874B5AD6}"/>
          </ac:spMkLst>
        </pc:spChg>
        <pc:spChg chg="mod">
          <ac:chgData name="william a" userId="c66c7249b60d4ab2" providerId="LiveId" clId="{8ADFF6C9-2AF6-4F3D-88DD-78A269D2740E}" dt="2020-01-04T03:00:19.509" v="1986" actId="20577"/>
          <ac:spMkLst>
            <pc:docMk/>
            <pc:sldMk cId="513766956" sldId="360"/>
            <ac:spMk id="3" creationId="{53E16ADB-5B3B-4086-A261-D6274ABB7FBA}"/>
          </ac:spMkLst>
        </pc:spChg>
      </pc:sldChg>
      <pc:sldChg chg="modSp add">
        <pc:chgData name="william a" userId="c66c7249b60d4ab2" providerId="LiveId" clId="{8ADFF6C9-2AF6-4F3D-88DD-78A269D2740E}" dt="2020-01-04T03:41:53.368" v="2627" actId="404"/>
        <pc:sldMkLst>
          <pc:docMk/>
          <pc:sldMk cId="1226766330" sldId="361"/>
        </pc:sldMkLst>
        <pc:spChg chg="mod">
          <ac:chgData name="william a" userId="c66c7249b60d4ab2" providerId="LiveId" clId="{8ADFF6C9-2AF6-4F3D-88DD-78A269D2740E}" dt="2020-01-04T03:41:53.368" v="2627" actId="404"/>
          <ac:spMkLst>
            <pc:docMk/>
            <pc:sldMk cId="1226766330" sldId="361"/>
            <ac:spMk id="2" creationId="{EF24CA04-327F-4A45-8923-92F6874B5AD6}"/>
          </ac:spMkLst>
        </pc:spChg>
        <pc:spChg chg="mod">
          <ac:chgData name="william a" userId="c66c7249b60d4ab2" providerId="LiveId" clId="{8ADFF6C9-2AF6-4F3D-88DD-78A269D2740E}" dt="2020-01-04T03:22:36.145" v="2494" actId="20577"/>
          <ac:spMkLst>
            <pc:docMk/>
            <pc:sldMk cId="1226766330" sldId="361"/>
            <ac:spMk id="3" creationId="{53E16ADB-5B3B-4086-A261-D6274ABB7FBA}"/>
          </ac:spMkLst>
        </pc:spChg>
      </pc:sldChg>
      <pc:sldChg chg="modSp add">
        <pc:chgData name="william a" userId="c66c7249b60d4ab2" providerId="LiveId" clId="{8ADFF6C9-2AF6-4F3D-88DD-78A269D2740E}" dt="2020-01-04T03:55:09.633" v="2742"/>
        <pc:sldMkLst>
          <pc:docMk/>
          <pc:sldMk cId="2440827224" sldId="362"/>
        </pc:sldMkLst>
        <pc:spChg chg="mod">
          <ac:chgData name="william a" userId="c66c7249b60d4ab2" providerId="LiveId" clId="{8ADFF6C9-2AF6-4F3D-88DD-78A269D2740E}" dt="2020-01-04T03:55:09.633" v="2742"/>
          <ac:spMkLst>
            <pc:docMk/>
            <pc:sldMk cId="2440827224" sldId="362"/>
            <ac:spMk id="2" creationId="{EF24CA04-327F-4A45-8923-92F6874B5AD6}"/>
          </ac:spMkLst>
        </pc:spChg>
        <pc:spChg chg="mod">
          <ac:chgData name="william a" userId="c66c7249b60d4ab2" providerId="LiveId" clId="{8ADFF6C9-2AF6-4F3D-88DD-78A269D2740E}" dt="2020-01-04T03:55:02.902" v="2717" actId="20577"/>
          <ac:spMkLst>
            <pc:docMk/>
            <pc:sldMk cId="2440827224" sldId="362"/>
            <ac:spMk id="3" creationId="{53E16ADB-5B3B-4086-A261-D6274ABB7FBA}"/>
          </ac:spMkLst>
        </pc:spChg>
      </pc:sldChg>
      <pc:sldChg chg="modSp add">
        <pc:chgData name="william a" userId="c66c7249b60d4ab2" providerId="LiveId" clId="{8ADFF6C9-2AF6-4F3D-88DD-78A269D2740E}" dt="2020-01-04T04:35:06.966" v="3007"/>
        <pc:sldMkLst>
          <pc:docMk/>
          <pc:sldMk cId="2796713283" sldId="363"/>
        </pc:sldMkLst>
        <pc:spChg chg="mod">
          <ac:chgData name="william a" userId="c66c7249b60d4ab2" providerId="LiveId" clId="{8ADFF6C9-2AF6-4F3D-88DD-78A269D2740E}" dt="2020-01-04T04:35:06.966" v="3007"/>
          <ac:spMkLst>
            <pc:docMk/>
            <pc:sldMk cId="2796713283" sldId="363"/>
            <ac:spMk id="2" creationId="{EF24CA04-327F-4A45-8923-92F6874B5AD6}"/>
          </ac:spMkLst>
        </pc:spChg>
      </pc:sldChg>
      <pc:sldChg chg="modSp add ord">
        <pc:chgData name="william a" userId="c66c7249b60d4ab2" providerId="LiveId" clId="{8ADFF6C9-2AF6-4F3D-88DD-78A269D2740E}" dt="2020-01-04T06:00:44.230" v="3154"/>
        <pc:sldMkLst>
          <pc:docMk/>
          <pc:sldMk cId="4225979257" sldId="364"/>
        </pc:sldMkLst>
        <pc:spChg chg="mod">
          <ac:chgData name="william a" userId="c66c7249b60d4ab2" providerId="LiveId" clId="{8ADFF6C9-2AF6-4F3D-88DD-78A269D2740E}" dt="2020-01-04T05:32:34.049" v="3121" actId="6549"/>
          <ac:spMkLst>
            <pc:docMk/>
            <pc:sldMk cId="4225979257" sldId="364"/>
            <ac:spMk id="2" creationId="{B3ADF4C9-17E7-4A38-9C43-7F6F1B602B98}"/>
          </ac:spMkLst>
        </pc:spChg>
        <pc:spChg chg="mod">
          <ac:chgData name="william a" userId="c66c7249b60d4ab2" providerId="LiveId" clId="{8ADFF6C9-2AF6-4F3D-88DD-78A269D2740E}" dt="2020-01-04T04:58:57.826" v="3101" actId="6549"/>
          <ac:spMkLst>
            <pc:docMk/>
            <pc:sldMk cId="4225979257" sldId="364"/>
            <ac:spMk id="3" creationId="{26FBC2D6-8663-46AB-B95D-12060B43CE5C}"/>
          </ac:spMkLst>
        </pc:spChg>
      </pc:sldChg>
      <pc:sldChg chg="addSp delSp modSp add ord">
        <pc:chgData name="william a" userId="c66c7249b60d4ab2" providerId="LiveId" clId="{8ADFF6C9-2AF6-4F3D-88DD-78A269D2740E}" dt="2020-01-04T06:00:44.230" v="3154"/>
        <pc:sldMkLst>
          <pc:docMk/>
          <pc:sldMk cId="1792179568" sldId="365"/>
        </pc:sldMkLst>
        <pc:spChg chg="del mod">
          <ac:chgData name="william a" userId="c66c7249b60d4ab2" providerId="LiveId" clId="{8ADFF6C9-2AF6-4F3D-88DD-78A269D2740E}" dt="2020-01-04T05:36:15.220" v="3124"/>
          <ac:spMkLst>
            <pc:docMk/>
            <pc:sldMk cId="1792179568" sldId="365"/>
            <ac:spMk id="2" creationId="{B3ADF4C9-17E7-4A38-9C43-7F6F1B602B98}"/>
          </ac:spMkLst>
        </pc:spChg>
        <pc:spChg chg="add mod">
          <ac:chgData name="william a" userId="c66c7249b60d4ab2" providerId="LiveId" clId="{8ADFF6C9-2AF6-4F3D-88DD-78A269D2740E}" dt="2020-01-04T05:36:39.543" v="3138" actId="1076"/>
          <ac:spMkLst>
            <pc:docMk/>
            <pc:sldMk cId="1792179568" sldId="365"/>
            <ac:spMk id="5" creationId="{738A890D-3C3A-49E4-A2ED-D1D35160000E}"/>
          </ac:spMkLst>
        </pc:spChg>
        <pc:spChg chg="add mod">
          <ac:chgData name="william a" userId="c66c7249b60d4ab2" providerId="LiveId" clId="{8ADFF6C9-2AF6-4F3D-88DD-78A269D2740E}" dt="2020-01-04T05:38:47.839" v="3142" actId="14100"/>
          <ac:spMkLst>
            <pc:docMk/>
            <pc:sldMk cId="1792179568" sldId="365"/>
            <ac:spMk id="6" creationId="{CFD43681-41D2-42FF-9B53-08BF14FE5618}"/>
          </ac:spMkLst>
        </pc:spChg>
        <pc:spChg chg="add mod">
          <ac:chgData name="william a" userId="c66c7249b60d4ab2" providerId="LiveId" clId="{8ADFF6C9-2AF6-4F3D-88DD-78A269D2740E}" dt="2020-01-04T05:38:59.318" v="3146" actId="1076"/>
          <ac:spMkLst>
            <pc:docMk/>
            <pc:sldMk cId="1792179568" sldId="365"/>
            <ac:spMk id="7" creationId="{919A4D36-2172-4AC4-8719-4DD5FF5624E3}"/>
          </ac:spMkLst>
        </pc:spChg>
        <pc:spChg chg="add mod">
          <ac:chgData name="william a" userId="c66c7249b60d4ab2" providerId="LiveId" clId="{8ADFF6C9-2AF6-4F3D-88DD-78A269D2740E}" dt="2020-01-04T05:39:23.211" v="3150" actId="14100"/>
          <ac:spMkLst>
            <pc:docMk/>
            <pc:sldMk cId="1792179568" sldId="365"/>
            <ac:spMk id="8" creationId="{1D270D39-CEF1-4FC6-9A68-C4572CB2ED19}"/>
          </ac:spMkLst>
        </pc:spChg>
        <pc:spChg chg="add mod">
          <ac:chgData name="william a" userId="c66c7249b60d4ab2" providerId="LiveId" clId="{8ADFF6C9-2AF6-4F3D-88DD-78A269D2740E}" dt="2020-01-04T05:39:30.411" v="3153" actId="14100"/>
          <ac:spMkLst>
            <pc:docMk/>
            <pc:sldMk cId="1792179568" sldId="365"/>
            <ac:spMk id="9" creationId="{64235192-62EA-47E8-8B1B-9A65D4BE3B31}"/>
          </ac:spMkLst>
        </pc:spChg>
        <pc:picChg chg="add mod">
          <ac:chgData name="william a" userId="c66c7249b60d4ab2" providerId="LiveId" clId="{8ADFF6C9-2AF6-4F3D-88DD-78A269D2740E}" dt="2020-01-04T05:36:48.431" v="3139" actId="1076"/>
          <ac:picMkLst>
            <pc:docMk/>
            <pc:sldMk cId="1792179568" sldId="365"/>
            <ac:picMk id="4" creationId="{F80FE12A-E4B2-471C-8D79-5162259E4C7B}"/>
          </ac:picMkLst>
        </pc:picChg>
      </pc:sldChg>
      <pc:sldChg chg="modSp add">
        <pc:chgData name="william a" userId="c66c7249b60d4ab2" providerId="LiveId" clId="{8ADFF6C9-2AF6-4F3D-88DD-78A269D2740E}" dt="2020-01-04T19:42:59.494" v="3799" actId="20577"/>
        <pc:sldMkLst>
          <pc:docMk/>
          <pc:sldMk cId="1556353385" sldId="366"/>
        </pc:sldMkLst>
        <pc:spChg chg="mod">
          <ac:chgData name="william a" userId="c66c7249b60d4ab2" providerId="LiveId" clId="{8ADFF6C9-2AF6-4F3D-88DD-78A269D2740E}" dt="2020-01-04T19:42:59.494" v="3799" actId="20577"/>
          <ac:spMkLst>
            <pc:docMk/>
            <pc:sldMk cId="1556353385" sldId="366"/>
            <ac:spMk id="2" creationId="{EF24CA04-327F-4A45-8923-92F6874B5AD6}"/>
          </ac:spMkLst>
        </pc:spChg>
      </pc:sldChg>
    </pc:docChg>
  </pc:docChgLst>
  <pc:docChgLst>
    <pc:chgData name="william a" userId="c66c7249b60d4ab2" providerId="LiveId" clId="{987DFEFB-91F3-4A2C-BC6D-A4C6CB8FF458}"/>
    <pc:docChg chg="undo custSel addSld delSld modSld sldOrd delMainMaster modMainMaster modSection">
      <pc:chgData name="william a" userId="c66c7249b60d4ab2" providerId="LiveId" clId="{987DFEFB-91F3-4A2C-BC6D-A4C6CB8FF458}" dt="2019-09-27T04:37:48.515" v="3759" actId="20577"/>
      <pc:docMkLst>
        <pc:docMk/>
      </pc:docMkLst>
      <pc:sldChg chg="modTransition">
        <pc:chgData name="william a" userId="c66c7249b60d4ab2" providerId="LiveId" clId="{987DFEFB-91F3-4A2C-BC6D-A4C6CB8FF458}" dt="2019-09-27T01:54:58.590" v="2"/>
        <pc:sldMkLst>
          <pc:docMk/>
          <pc:sldMk cId="2079728015" sldId="296"/>
        </pc:sldMkLst>
      </pc:sldChg>
      <pc:sldChg chg="modTransition">
        <pc:chgData name="william a" userId="c66c7249b60d4ab2" providerId="LiveId" clId="{987DFEFB-91F3-4A2C-BC6D-A4C6CB8FF458}" dt="2019-09-27T01:54:58.590" v="2"/>
        <pc:sldMkLst>
          <pc:docMk/>
          <pc:sldMk cId="200595087" sldId="299"/>
        </pc:sldMkLst>
      </pc:sldChg>
      <pc:sldChg chg="modTransition">
        <pc:chgData name="william a" userId="c66c7249b60d4ab2" providerId="LiveId" clId="{987DFEFB-91F3-4A2C-BC6D-A4C6CB8FF458}" dt="2019-09-27T01:54:58.590" v="2"/>
        <pc:sldMkLst>
          <pc:docMk/>
          <pc:sldMk cId="574922863" sldId="303"/>
        </pc:sldMkLst>
      </pc:sldChg>
      <pc:sldChg chg="modTransition">
        <pc:chgData name="william a" userId="c66c7249b60d4ab2" providerId="LiveId" clId="{987DFEFB-91F3-4A2C-BC6D-A4C6CB8FF458}" dt="2019-09-27T01:54:58.590" v="2"/>
        <pc:sldMkLst>
          <pc:docMk/>
          <pc:sldMk cId="1515512664" sldId="310"/>
        </pc:sldMkLst>
      </pc:sldChg>
      <pc:sldChg chg="modTransition">
        <pc:chgData name="william a" userId="c66c7249b60d4ab2" providerId="LiveId" clId="{987DFEFB-91F3-4A2C-BC6D-A4C6CB8FF458}" dt="2019-09-27T01:54:58.590" v="2"/>
        <pc:sldMkLst>
          <pc:docMk/>
          <pc:sldMk cId="486348467" sldId="312"/>
        </pc:sldMkLst>
      </pc:sldChg>
      <pc:sldChg chg="modTransition">
        <pc:chgData name="william a" userId="c66c7249b60d4ab2" providerId="LiveId" clId="{987DFEFB-91F3-4A2C-BC6D-A4C6CB8FF458}" dt="2019-09-27T01:54:58.590" v="2"/>
        <pc:sldMkLst>
          <pc:docMk/>
          <pc:sldMk cId="1690938764" sldId="321"/>
        </pc:sldMkLst>
      </pc:sldChg>
      <pc:sldChg chg="modTransition">
        <pc:chgData name="william a" userId="c66c7249b60d4ab2" providerId="LiveId" clId="{987DFEFB-91F3-4A2C-BC6D-A4C6CB8FF458}" dt="2019-09-27T01:54:58.590" v="2"/>
        <pc:sldMkLst>
          <pc:docMk/>
          <pc:sldMk cId="380098896" sldId="323"/>
        </pc:sldMkLst>
      </pc:sldChg>
      <pc:sldChg chg="modTransition">
        <pc:chgData name="william a" userId="c66c7249b60d4ab2" providerId="LiveId" clId="{987DFEFB-91F3-4A2C-BC6D-A4C6CB8FF458}" dt="2019-09-27T01:54:58.590" v="2"/>
        <pc:sldMkLst>
          <pc:docMk/>
          <pc:sldMk cId="3831141445" sldId="324"/>
        </pc:sldMkLst>
      </pc:sldChg>
      <pc:sldChg chg="modTransition">
        <pc:chgData name="william a" userId="c66c7249b60d4ab2" providerId="LiveId" clId="{987DFEFB-91F3-4A2C-BC6D-A4C6CB8FF458}" dt="2019-09-27T01:54:58.590" v="2"/>
        <pc:sldMkLst>
          <pc:docMk/>
          <pc:sldMk cId="2143127594" sldId="325"/>
        </pc:sldMkLst>
      </pc:sldChg>
      <pc:sldChg chg="modTransition">
        <pc:chgData name="william a" userId="c66c7249b60d4ab2" providerId="LiveId" clId="{987DFEFB-91F3-4A2C-BC6D-A4C6CB8FF458}" dt="2019-09-27T01:54:58.590" v="2"/>
        <pc:sldMkLst>
          <pc:docMk/>
          <pc:sldMk cId="2347478078" sldId="326"/>
        </pc:sldMkLst>
      </pc:sldChg>
      <pc:sldChg chg="modTransition">
        <pc:chgData name="william a" userId="c66c7249b60d4ab2" providerId="LiveId" clId="{987DFEFB-91F3-4A2C-BC6D-A4C6CB8FF458}" dt="2019-09-27T01:54:58.590" v="2"/>
        <pc:sldMkLst>
          <pc:docMk/>
          <pc:sldMk cId="3360030024" sldId="327"/>
        </pc:sldMkLst>
      </pc:sldChg>
      <pc:sldChg chg="modTransition">
        <pc:chgData name="william a" userId="c66c7249b60d4ab2" providerId="LiveId" clId="{987DFEFB-91F3-4A2C-BC6D-A4C6CB8FF458}" dt="2019-09-27T01:54:58.590" v="2"/>
        <pc:sldMkLst>
          <pc:docMk/>
          <pc:sldMk cId="1842870381" sldId="329"/>
        </pc:sldMkLst>
      </pc:sldChg>
      <pc:sldChg chg="modTransition">
        <pc:chgData name="william a" userId="c66c7249b60d4ab2" providerId="LiveId" clId="{987DFEFB-91F3-4A2C-BC6D-A4C6CB8FF458}" dt="2019-09-27T01:54:58.590" v="2"/>
        <pc:sldMkLst>
          <pc:docMk/>
          <pc:sldMk cId="37594886" sldId="330"/>
        </pc:sldMkLst>
      </pc:sldChg>
      <pc:sldChg chg="modTransition">
        <pc:chgData name="william a" userId="c66c7249b60d4ab2" providerId="LiveId" clId="{987DFEFB-91F3-4A2C-BC6D-A4C6CB8FF458}" dt="2019-09-27T01:54:58.590" v="2"/>
        <pc:sldMkLst>
          <pc:docMk/>
          <pc:sldMk cId="3319312414" sldId="331"/>
        </pc:sldMkLst>
      </pc:sldChg>
      <pc:sldChg chg="modTransition">
        <pc:chgData name="william a" userId="c66c7249b60d4ab2" providerId="LiveId" clId="{987DFEFB-91F3-4A2C-BC6D-A4C6CB8FF458}" dt="2019-09-27T01:54:58.590" v="2"/>
        <pc:sldMkLst>
          <pc:docMk/>
          <pc:sldMk cId="2703487510" sldId="334"/>
        </pc:sldMkLst>
      </pc:sldChg>
      <pc:sldChg chg="modTransition">
        <pc:chgData name="william a" userId="c66c7249b60d4ab2" providerId="LiveId" clId="{987DFEFB-91F3-4A2C-BC6D-A4C6CB8FF458}" dt="2019-09-27T01:54:58.590" v="2"/>
        <pc:sldMkLst>
          <pc:docMk/>
          <pc:sldMk cId="3750996289" sldId="335"/>
        </pc:sldMkLst>
      </pc:sldChg>
      <pc:sldChg chg="modTransition">
        <pc:chgData name="william a" userId="c66c7249b60d4ab2" providerId="LiveId" clId="{987DFEFB-91F3-4A2C-BC6D-A4C6CB8FF458}" dt="2019-09-27T01:54:58.590" v="2"/>
        <pc:sldMkLst>
          <pc:docMk/>
          <pc:sldMk cId="1596964663" sldId="338"/>
        </pc:sldMkLst>
      </pc:sldChg>
      <pc:sldChg chg="addSp delSp modSp add modTransition">
        <pc:chgData name="william a" userId="c66c7249b60d4ab2" providerId="LiveId" clId="{987DFEFB-91F3-4A2C-BC6D-A4C6CB8FF458}" dt="2019-09-27T02:36:49.515" v="1535"/>
        <pc:sldMkLst>
          <pc:docMk/>
          <pc:sldMk cId="609362847" sldId="339"/>
        </pc:sldMkLst>
        <pc:spChg chg="mod">
          <ac:chgData name="william a" userId="c66c7249b60d4ab2" providerId="LiveId" clId="{987DFEFB-91F3-4A2C-BC6D-A4C6CB8FF458}" dt="2019-09-27T01:55:32.609" v="86" actId="20577"/>
          <ac:spMkLst>
            <pc:docMk/>
            <pc:sldMk cId="609362847" sldId="339"/>
            <ac:spMk id="2" creationId="{EF24CA04-327F-4A45-8923-92F6874B5AD6}"/>
          </ac:spMkLst>
        </pc:spChg>
        <pc:spChg chg="mod">
          <ac:chgData name="william a" userId="c66c7249b60d4ab2" providerId="LiveId" clId="{987DFEFB-91F3-4A2C-BC6D-A4C6CB8FF458}" dt="2019-09-27T01:55:23.704" v="34" actId="20577"/>
          <ac:spMkLst>
            <pc:docMk/>
            <pc:sldMk cId="609362847" sldId="339"/>
            <ac:spMk id="3" creationId="{53E16ADB-5B3B-4086-A261-D6274ABB7FBA}"/>
          </ac:spMkLst>
        </pc:spChg>
        <pc:spChg chg="add del mod">
          <ac:chgData name="william a" userId="c66c7249b60d4ab2" providerId="LiveId" clId="{987DFEFB-91F3-4A2C-BC6D-A4C6CB8FF458}" dt="2019-09-27T02:36:49.515" v="1535"/>
          <ac:spMkLst>
            <pc:docMk/>
            <pc:sldMk cId="609362847" sldId="339"/>
            <ac:spMk id="4" creationId="{33957EB8-ABAE-4258-B743-A1E65661C653}"/>
          </ac:spMkLst>
        </pc:spChg>
        <pc:spChg chg="add del mod">
          <ac:chgData name="william a" userId="c66c7249b60d4ab2" providerId="LiveId" clId="{987DFEFB-91F3-4A2C-BC6D-A4C6CB8FF458}" dt="2019-09-27T02:36:49.515" v="1535"/>
          <ac:spMkLst>
            <pc:docMk/>
            <pc:sldMk cId="609362847" sldId="339"/>
            <ac:spMk id="5" creationId="{F4A4E74E-4B78-4F18-B4E5-361C5B8D88FD}"/>
          </ac:spMkLst>
        </pc:spChg>
      </pc:sldChg>
      <pc:sldChg chg="add del">
        <pc:chgData name="william a" userId="c66c7249b60d4ab2" providerId="LiveId" clId="{987DFEFB-91F3-4A2C-BC6D-A4C6CB8FF458}" dt="2019-09-27T01:54:55.566" v="1"/>
        <pc:sldMkLst>
          <pc:docMk/>
          <pc:sldMk cId="2048601364" sldId="339"/>
        </pc:sldMkLst>
      </pc:sldChg>
      <pc:sldChg chg="modSp add">
        <pc:chgData name="william a" userId="c66c7249b60d4ab2" providerId="LiveId" clId="{987DFEFB-91F3-4A2C-BC6D-A4C6CB8FF458}" dt="2019-09-27T04:35:02.066" v="3711" actId="20577"/>
        <pc:sldMkLst>
          <pc:docMk/>
          <pc:sldMk cId="2294722125" sldId="340"/>
        </pc:sldMkLst>
        <pc:spChg chg="mod">
          <ac:chgData name="william a" userId="c66c7249b60d4ab2" providerId="LiveId" clId="{987DFEFB-91F3-4A2C-BC6D-A4C6CB8FF458}" dt="2019-09-27T04:35:02.066" v="3711" actId="20577"/>
          <ac:spMkLst>
            <pc:docMk/>
            <pc:sldMk cId="2294722125" sldId="340"/>
            <ac:spMk id="2" creationId="{EF24CA04-327F-4A45-8923-92F6874B5AD6}"/>
          </ac:spMkLst>
        </pc:spChg>
        <pc:spChg chg="mod">
          <ac:chgData name="william a" userId="c66c7249b60d4ab2" providerId="LiveId" clId="{987DFEFB-91F3-4A2C-BC6D-A4C6CB8FF458}" dt="2019-09-27T04:32:56.049" v="3674" actId="20577"/>
          <ac:spMkLst>
            <pc:docMk/>
            <pc:sldMk cId="2294722125" sldId="340"/>
            <ac:spMk id="3" creationId="{53E16ADB-5B3B-4086-A261-D6274ABB7FBA}"/>
          </ac:spMkLst>
        </pc:spChg>
      </pc:sldChg>
      <pc:sldChg chg="addSp delSp modSp add">
        <pc:chgData name="william a" userId="c66c7249b60d4ab2" providerId="LiveId" clId="{987DFEFB-91F3-4A2C-BC6D-A4C6CB8FF458}" dt="2019-09-27T02:01:53.595" v="295" actId="1076"/>
        <pc:sldMkLst>
          <pc:docMk/>
          <pc:sldMk cId="2488111963" sldId="341"/>
        </pc:sldMkLst>
        <pc:spChg chg="del mod">
          <ac:chgData name="william a" userId="c66c7249b60d4ab2" providerId="LiveId" clId="{987DFEFB-91F3-4A2C-BC6D-A4C6CB8FF458}" dt="2019-09-27T01:57:13.669" v="182"/>
          <ac:spMkLst>
            <pc:docMk/>
            <pc:sldMk cId="2488111963" sldId="341"/>
            <ac:spMk id="2" creationId="{EF24CA04-327F-4A45-8923-92F6874B5AD6}"/>
          </ac:spMkLst>
        </pc:spChg>
        <pc:spChg chg="mod">
          <ac:chgData name="william a" userId="c66c7249b60d4ab2" providerId="LiveId" clId="{987DFEFB-91F3-4A2C-BC6D-A4C6CB8FF458}" dt="2019-09-27T01:56:13.097" v="180" actId="20577"/>
          <ac:spMkLst>
            <pc:docMk/>
            <pc:sldMk cId="2488111963" sldId="341"/>
            <ac:spMk id="3" creationId="{53E16ADB-5B3B-4086-A261-D6274ABB7FBA}"/>
          </ac:spMkLst>
        </pc:spChg>
        <pc:spChg chg="add mod">
          <ac:chgData name="william a" userId="c66c7249b60d4ab2" providerId="LiveId" clId="{987DFEFB-91F3-4A2C-BC6D-A4C6CB8FF458}" dt="2019-09-27T01:57:39.185" v="190" actId="1076"/>
          <ac:spMkLst>
            <pc:docMk/>
            <pc:sldMk cId="2488111963" sldId="341"/>
            <ac:spMk id="4" creationId="{8E7BBD14-9F4A-4380-9D62-C4EF00230C55}"/>
          </ac:spMkLst>
        </pc:spChg>
        <pc:picChg chg="add mod">
          <ac:chgData name="william a" userId="c66c7249b60d4ab2" providerId="LiveId" clId="{987DFEFB-91F3-4A2C-BC6D-A4C6CB8FF458}" dt="2019-09-27T02:01:53.595" v="295" actId="1076"/>
          <ac:picMkLst>
            <pc:docMk/>
            <pc:sldMk cId="2488111963" sldId="341"/>
            <ac:picMk id="3074" creationId="{CF0AEEA9-9493-4BF8-A5C8-B00DD13F66B9}"/>
          </ac:picMkLst>
        </pc:picChg>
      </pc:sldChg>
      <pc:sldChg chg="addSp delSp modSp add">
        <pc:chgData name="william a" userId="c66c7249b60d4ab2" providerId="LiveId" clId="{987DFEFB-91F3-4A2C-BC6D-A4C6CB8FF458}" dt="2019-09-27T04:29:33.896" v="3639" actId="20577"/>
        <pc:sldMkLst>
          <pc:docMk/>
          <pc:sldMk cId="2659203831" sldId="342"/>
        </pc:sldMkLst>
        <pc:spChg chg="mod">
          <ac:chgData name="william a" userId="c66c7249b60d4ab2" providerId="LiveId" clId="{987DFEFB-91F3-4A2C-BC6D-A4C6CB8FF458}" dt="2019-09-27T04:29:33.896" v="3639" actId="20577"/>
          <ac:spMkLst>
            <pc:docMk/>
            <pc:sldMk cId="2659203831" sldId="342"/>
            <ac:spMk id="2" creationId="{EF24CA04-327F-4A45-8923-92F6874B5AD6}"/>
          </ac:spMkLst>
        </pc:spChg>
        <pc:spChg chg="mod">
          <ac:chgData name="william a" userId="c66c7249b60d4ab2" providerId="LiveId" clId="{987DFEFB-91F3-4A2C-BC6D-A4C6CB8FF458}" dt="2019-09-27T04:20:03.441" v="3587" actId="20577"/>
          <ac:spMkLst>
            <pc:docMk/>
            <pc:sldMk cId="2659203831" sldId="342"/>
            <ac:spMk id="3" creationId="{53E16ADB-5B3B-4086-A261-D6274ABB7FBA}"/>
          </ac:spMkLst>
        </pc:spChg>
        <pc:spChg chg="add del">
          <ac:chgData name="william a" userId="c66c7249b60d4ab2" providerId="LiveId" clId="{987DFEFB-91F3-4A2C-BC6D-A4C6CB8FF458}" dt="2019-09-27T03:09:24.397" v="2163"/>
          <ac:spMkLst>
            <pc:docMk/>
            <pc:sldMk cId="2659203831" sldId="342"/>
            <ac:spMk id="4" creationId="{DF0DBEF8-9CDE-455A-A1E5-53FD895CC5A7}"/>
          </ac:spMkLst>
        </pc:spChg>
        <pc:spChg chg="add del">
          <ac:chgData name="william a" userId="c66c7249b60d4ab2" providerId="LiveId" clId="{987DFEFB-91F3-4A2C-BC6D-A4C6CB8FF458}" dt="2019-09-27T03:09:25.518" v="2165"/>
          <ac:spMkLst>
            <pc:docMk/>
            <pc:sldMk cId="2659203831" sldId="342"/>
            <ac:spMk id="5" creationId="{7501F947-41C8-43E9-B358-2A75CE8DCADF}"/>
          </ac:spMkLst>
        </pc:spChg>
        <pc:spChg chg="add del mod">
          <ac:chgData name="william a" userId="c66c7249b60d4ab2" providerId="LiveId" clId="{987DFEFB-91F3-4A2C-BC6D-A4C6CB8FF458}" dt="2019-09-27T03:10:15.655" v="2257"/>
          <ac:spMkLst>
            <pc:docMk/>
            <pc:sldMk cId="2659203831" sldId="342"/>
            <ac:spMk id="6" creationId="{E4C486FE-A8B4-491C-A3F6-EB5ABC5B66F1}"/>
          </ac:spMkLst>
        </pc:spChg>
        <pc:picChg chg="add del">
          <ac:chgData name="william a" userId="c66c7249b60d4ab2" providerId="LiveId" clId="{987DFEFB-91F3-4A2C-BC6D-A4C6CB8FF458}" dt="2019-09-27T03:09:24.397" v="2163"/>
          <ac:picMkLst>
            <pc:docMk/>
            <pc:sldMk cId="2659203831" sldId="342"/>
            <ac:picMk id="4098" creationId="{BCBB8DD2-A581-432B-A712-8CA84DE02175}"/>
          </ac:picMkLst>
        </pc:picChg>
        <pc:picChg chg="add del">
          <ac:chgData name="william a" userId="c66c7249b60d4ab2" providerId="LiveId" clId="{987DFEFB-91F3-4A2C-BC6D-A4C6CB8FF458}" dt="2019-09-27T03:09:25.518" v="2165"/>
          <ac:picMkLst>
            <pc:docMk/>
            <pc:sldMk cId="2659203831" sldId="342"/>
            <ac:picMk id="4100" creationId="{6FEA5ABB-1F7B-4158-AD5B-DDFC1F7F2D83}"/>
          </ac:picMkLst>
        </pc:picChg>
      </pc:sldChg>
      <pc:sldChg chg="modSp add ord">
        <pc:chgData name="william a" userId="c66c7249b60d4ab2" providerId="LiveId" clId="{987DFEFB-91F3-4A2C-BC6D-A4C6CB8FF458}" dt="2019-09-27T04:35:45.924" v="3716"/>
        <pc:sldMkLst>
          <pc:docMk/>
          <pc:sldMk cId="3291582766" sldId="343"/>
        </pc:sldMkLst>
        <pc:spChg chg="mod">
          <ac:chgData name="william a" userId="c66c7249b60d4ab2" providerId="LiveId" clId="{987DFEFB-91F3-4A2C-BC6D-A4C6CB8FF458}" dt="2019-09-27T04:35:45.924" v="3716"/>
          <ac:spMkLst>
            <pc:docMk/>
            <pc:sldMk cId="3291582766" sldId="343"/>
            <ac:spMk id="2" creationId="{EF24CA04-327F-4A45-8923-92F6874B5AD6}"/>
          </ac:spMkLst>
        </pc:spChg>
        <pc:spChg chg="mod">
          <ac:chgData name="william a" userId="c66c7249b60d4ab2" providerId="LiveId" clId="{987DFEFB-91F3-4A2C-BC6D-A4C6CB8FF458}" dt="2019-09-27T04:32:26.656" v="3664" actId="20577"/>
          <ac:spMkLst>
            <pc:docMk/>
            <pc:sldMk cId="3291582766" sldId="343"/>
            <ac:spMk id="3" creationId="{53E16ADB-5B3B-4086-A261-D6274ABB7FBA}"/>
          </ac:spMkLst>
        </pc:spChg>
      </pc:sldChg>
      <pc:sldChg chg="modSp add">
        <pc:chgData name="william a" userId="c66c7249b60d4ab2" providerId="LiveId" clId="{987DFEFB-91F3-4A2C-BC6D-A4C6CB8FF458}" dt="2019-09-27T04:37:48.515" v="3759" actId="20577"/>
        <pc:sldMkLst>
          <pc:docMk/>
          <pc:sldMk cId="4055636555" sldId="344"/>
        </pc:sldMkLst>
        <pc:spChg chg="mod">
          <ac:chgData name="william a" userId="c66c7249b60d4ab2" providerId="LiveId" clId="{987DFEFB-91F3-4A2C-BC6D-A4C6CB8FF458}" dt="2019-09-27T04:37:48.515" v="3759" actId="20577"/>
          <ac:spMkLst>
            <pc:docMk/>
            <pc:sldMk cId="4055636555" sldId="344"/>
            <ac:spMk id="2" creationId="{EF24CA04-327F-4A45-8923-92F6874B5AD6}"/>
          </ac:spMkLst>
        </pc:spChg>
        <pc:spChg chg="mod">
          <ac:chgData name="william a" userId="c66c7249b60d4ab2" providerId="LiveId" clId="{987DFEFB-91F3-4A2C-BC6D-A4C6CB8FF458}" dt="2019-09-27T02:43:52.377" v="1641" actId="20577"/>
          <ac:spMkLst>
            <pc:docMk/>
            <pc:sldMk cId="4055636555" sldId="344"/>
            <ac:spMk id="3" creationId="{53E16ADB-5B3B-4086-A261-D6274ABB7FBA}"/>
          </ac:spMkLst>
        </pc:spChg>
      </pc:sldChg>
      <pc:sldChg chg="add del">
        <pc:chgData name="william a" userId="c66c7249b60d4ab2" providerId="LiveId" clId="{987DFEFB-91F3-4A2C-BC6D-A4C6CB8FF458}" dt="2019-09-27T02:36:45.874" v="1534" actId="2696"/>
        <pc:sldMkLst>
          <pc:docMk/>
          <pc:sldMk cId="2834587547" sldId="345"/>
        </pc:sldMkLst>
      </pc:sldChg>
      <pc:sldChg chg="add">
        <pc:chgData name="william a" userId="c66c7249b60d4ab2" providerId="LiveId" clId="{987DFEFB-91F3-4A2C-BC6D-A4C6CB8FF458}" dt="2019-09-27T02:36:51.506" v="1536"/>
        <pc:sldMkLst>
          <pc:docMk/>
          <pc:sldMk cId="3797718599" sldId="345"/>
        </pc:sldMkLst>
      </pc:sldChg>
      <pc:sldChg chg="modSp add">
        <pc:chgData name="william a" userId="c66c7249b60d4ab2" providerId="LiveId" clId="{987DFEFB-91F3-4A2C-BC6D-A4C6CB8FF458}" dt="2019-09-27T04:37:07.844" v="3741" actId="20577"/>
        <pc:sldMkLst>
          <pc:docMk/>
          <pc:sldMk cId="3003307176" sldId="346"/>
        </pc:sldMkLst>
        <pc:spChg chg="mod">
          <ac:chgData name="william a" userId="c66c7249b60d4ab2" providerId="LiveId" clId="{987DFEFB-91F3-4A2C-BC6D-A4C6CB8FF458}" dt="2019-09-27T04:37:07.844" v="3741" actId="20577"/>
          <ac:spMkLst>
            <pc:docMk/>
            <pc:sldMk cId="3003307176" sldId="346"/>
            <ac:spMk id="2" creationId="{EF24CA04-327F-4A45-8923-92F6874B5AD6}"/>
          </ac:spMkLst>
        </pc:spChg>
      </pc:sldChg>
      <pc:sldMasterChg chg="delSp addSldLayout delSldLayout modSldLayout">
        <pc:chgData name="william a" userId="c66c7249b60d4ab2" providerId="LiveId" clId="{987DFEFB-91F3-4A2C-BC6D-A4C6CB8FF458}" dt="2019-09-27T04:10:49.843" v="3572" actId="2711"/>
        <pc:sldMasterMkLst>
          <pc:docMk/>
          <pc:sldMasterMk cId="1995055579" sldId="2147483694"/>
        </pc:sldMasterMkLst>
        <pc:picChg chg="del">
          <ac:chgData name="william a" userId="c66c7249b60d4ab2" providerId="LiveId" clId="{987DFEFB-91F3-4A2C-BC6D-A4C6CB8FF458}" dt="2019-09-27T01:59:29.754" v="225" actId="478"/>
          <ac:picMkLst>
            <pc:docMk/>
            <pc:sldMasterMk cId="1995055579" sldId="2147483694"/>
            <ac:picMk id="5" creationId="{BFE63048-026E-4D2D-B5E8-508AC58A20A9}"/>
          </ac:picMkLst>
        </pc:picChg>
        <pc:sldLayoutChg chg="modSp">
          <pc:chgData name="william a" userId="c66c7249b60d4ab2" providerId="LiveId" clId="{987DFEFB-91F3-4A2C-BC6D-A4C6CB8FF458}" dt="2019-09-27T04:02:13.787" v="3543" actId="2711"/>
          <pc:sldLayoutMkLst>
            <pc:docMk/>
            <pc:sldMasterMk cId="1995055579" sldId="2147483694"/>
            <pc:sldLayoutMk cId="1964499606" sldId="2147483657"/>
          </pc:sldLayoutMkLst>
          <pc:spChg chg="mod">
            <ac:chgData name="william a" userId="c66c7249b60d4ab2" providerId="LiveId" clId="{987DFEFB-91F3-4A2C-BC6D-A4C6CB8FF458}" dt="2019-09-27T04:02:13.787" v="3543" actId="2711"/>
            <ac:spMkLst>
              <pc:docMk/>
              <pc:sldMasterMk cId="1995055579" sldId="2147483694"/>
              <pc:sldLayoutMk cId="1964499606" sldId="2147483657"/>
              <ac:spMk id="4" creationId="{00000000-0000-0000-0000-000000000000}"/>
            </ac:spMkLst>
          </pc:spChg>
          <pc:spChg chg="mod">
            <ac:chgData name="william a" userId="c66c7249b60d4ab2" providerId="LiveId" clId="{987DFEFB-91F3-4A2C-BC6D-A4C6CB8FF458}" dt="2019-09-27T04:02:05.135" v="3542" actId="2711"/>
            <ac:spMkLst>
              <pc:docMk/>
              <pc:sldMasterMk cId="1995055579" sldId="2147483694"/>
              <pc:sldLayoutMk cId="1964499606" sldId="2147483657"/>
              <ac:spMk id="8" creationId="{00000000-0000-0000-0000-000000000000}"/>
            </ac:spMkLst>
          </pc:spChg>
        </pc:sldLayoutChg>
        <pc:sldLayoutChg chg="modSp">
          <pc:chgData name="william a" userId="c66c7249b60d4ab2" providerId="LiveId" clId="{987DFEFB-91F3-4A2C-BC6D-A4C6CB8FF458}" dt="2019-09-27T04:10:27.101" v="3567" actId="2711"/>
          <pc:sldLayoutMkLst>
            <pc:docMk/>
            <pc:sldMasterMk cId="1995055579" sldId="2147483694"/>
            <pc:sldLayoutMk cId="1834418415" sldId="2147483659"/>
          </pc:sldLayoutMkLst>
          <pc:spChg chg="mod">
            <ac:chgData name="william a" userId="c66c7249b60d4ab2" providerId="LiveId" clId="{987DFEFB-91F3-4A2C-BC6D-A4C6CB8FF458}" dt="2019-09-27T04:10:27.101" v="3567" actId="2711"/>
            <ac:spMkLst>
              <pc:docMk/>
              <pc:sldMasterMk cId="1995055579" sldId="2147483694"/>
              <pc:sldLayoutMk cId="1834418415" sldId="2147483659"/>
              <ac:spMk id="3"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4"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5"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6"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7"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8"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9" creationId="{00000000-0000-0000-0000-000000000000}"/>
            </ac:spMkLst>
          </pc:spChg>
        </pc:sldLayoutChg>
        <pc:sldLayoutChg chg="delSp">
          <pc:chgData name="william a" userId="c66c7249b60d4ab2" providerId="LiveId" clId="{987DFEFB-91F3-4A2C-BC6D-A4C6CB8FF458}" dt="2019-09-27T02:00:07.427" v="233" actId="478"/>
          <pc:sldLayoutMkLst>
            <pc:docMk/>
            <pc:sldMasterMk cId="1995055579" sldId="2147483694"/>
            <pc:sldLayoutMk cId="20985158" sldId="2147483660"/>
          </pc:sldLayoutMkLst>
          <pc:picChg chg="del">
            <ac:chgData name="william a" userId="c66c7249b60d4ab2" providerId="LiveId" clId="{987DFEFB-91F3-4A2C-BC6D-A4C6CB8FF458}" dt="2019-09-27T02:00:07.427" v="233" actId="478"/>
            <ac:picMkLst>
              <pc:docMk/>
              <pc:sldMasterMk cId="1995055579" sldId="2147483694"/>
              <pc:sldLayoutMk cId="20985158" sldId="2147483660"/>
              <ac:picMk id="4" creationId="{C8CB7BBE-DD26-43DC-9AF5-C7246BC86510}"/>
            </ac:picMkLst>
          </pc:picChg>
        </pc:sldLayoutChg>
        <pc:sldLayoutChg chg="modSp">
          <pc:chgData name="william a" userId="c66c7249b60d4ab2" providerId="LiveId" clId="{987DFEFB-91F3-4A2C-BC6D-A4C6CB8FF458}" dt="2019-09-27T04:10:23.124" v="3566" actId="2711"/>
          <pc:sldLayoutMkLst>
            <pc:docMk/>
            <pc:sldMasterMk cId="1995055579" sldId="2147483694"/>
            <pc:sldLayoutMk cId="903341717" sldId="2147483663"/>
          </pc:sldLayoutMkLst>
          <pc:spChg chg="mod">
            <ac:chgData name="william a" userId="c66c7249b60d4ab2" providerId="LiveId" clId="{987DFEFB-91F3-4A2C-BC6D-A4C6CB8FF458}" dt="2019-09-27T04:10:23.124" v="3566" actId="2711"/>
            <ac:spMkLst>
              <pc:docMk/>
              <pc:sldMasterMk cId="1995055579" sldId="2147483694"/>
              <pc:sldLayoutMk cId="903341717" sldId="2147483663"/>
              <ac:spMk id="2"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7"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0"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3"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4" creationId="{00000000-0000-0000-0000-000000000000}"/>
            </ac:spMkLst>
          </pc:spChg>
        </pc:sldLayoutChg>
        <pc:sldLayoutChg chg="delSp modSp">
          <pc:chgData name="william a" userId="c66c7249b60d4ab2" providerId="LiveId" clId="{987DFEFB-91F3-4A2C-BC6D-A4C6CB8FF458}" dt="2019-09-27T04:08:06.956" v="3544" actId="2711"/>
          <pc:sldLayoutMkLst>
            <pc:docMk/>
            <pc:sldMasterMk cId="1995055579" sldId="2147483694"/>
            <pc:sldLayoutMk cId="628161935" sldId="2147483666"/>
          </pc:sldLayoutMkLst>
          <pc:spChg chg="mod">
            <ac:chgData name="william a" userId="c66c7249b60d4ab2" providerId="LiveId" clId="{987DFEFB-91F3-4A2C-BC6D-A4C6CB8FF458}" dt="2019-09-27T04:08:06.956" v="3544" actId="2711"/>
            <ac:spMkLst>
              <pc:docMk/>
              <pc:sldMasterMk cId="1995055579" sldId="2147483694"/>
              <pc:sldLayoutMk cId="628161935" sldId="2147483666"/>
              <ac:spMk id="2" creationId="{00000000-0000-0000-0000-000000000000}"/>
            </ac:spMkLst>
          </pc:spChg>
          <pc:picChg chg="del">
            <ac:chgData name="william a" userId="c66c7249b60d4ab2" providerId="LiveId" clId="{987DFEFB-91F3-4A2C-BC6D-A4C6CB8FF458}" dt="2019-09-27T02:00:04.876" v="232" actId="478"/>
            <ac:picMkLst>
              <pc:docMk/>
              <pc:sldMasterMk cId="1995055579" sldId="2147483694"/>
              <pc:sldLayoutMk cId="628161935" sldId="2147483666"/>
              <ac:picMk id="5" creationId="{2A951662-3486-4A2C-AD81-A0C95C1B0F56}"/>
            </ac:picMkLst>
          </pc:picChg>
        </pc:sldLayoutChg>
        <pc:sldLayoutChg chg="modSp">
          <pc:chgData name="william a" userId="c66c7249b60d4ab2" providerId="LiveId" clId="{987DFEFB-91F3-4A2C-BC6D-A4C6CB8FF458}" dt="2019-09-27T04:10:40.406" v="3570" actId="2711"/>
          <pc:sldLayoutMkLst>
            <pc:docMk/>
            <pc:sldMasterMk cId="1995055579" sldId="2147483694"/>
            <pc:sldLayoutMk cId="332136047" sldId="2147483667"/>
          </pc:sldLayoutMkLst>
          <pc:spChg chg="mod">
            <ac:chgData name="william a" userId="c66c7249b60d4ab2" providerId="LiveId" clId="{987DFEFB-91F3-4A2C-BC6D-A4C6CB8FF458}" dt="2019-09-27T04:10:40.406" v="3570" actId="2711"/>
            <ac:spMkLst>
              <pc:docMk/>
              <pc:sldMasterMk cId="1995055579" sldId="2147483694"/>
              <pc:sldLayoutMk cId="332136047" sldId="2147483667"/>
              <ac:spMk id="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5" creationId="{521CEFB5-969C-46E9-8C16-D1074F9C1AA8}"/>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8"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2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6" creationId="{D5A75548-FCF0-634D-8D10-19488C75DFF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1"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4"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1" creationId="{00000000-0000-0000-0000-000000000000}"/>
            </ac:spMkLst>
          </pc:spChg>
        </pc:sldLayoutChg>
        <pc:sldLayoutChg chg="delSp modSp add del">
          <pc:chgData name="william a" userId="c66c7249b60d4ab2" providerId="LiveId" clId="{987DFEFB-91F3-4A2C-BC6D-A4C6CB8FF458}" dt="2019-09-27T04:10:44.428" v="3571" actId="2711"/>
          <pc:sldLayoutMkLst>
            <pc:docMk/>
            <pc:sldMasterMk cId="1995055579" sldId="2147483694"/>
            <pc:sldLayoutMk cId="0" sldId="2147483677"/>
          </pc:sldLayoutMkLst>
          <pc:spChg chg="mod">
            <ac:chgData name="william a" userId="c66c7249b60d4ab2" providerId="LiveId" clId="{987DFEFB-91F3-4A2C-BC6D-A4C6CB8FF458}" dt="2019-09-27T04:10:44.428" v="3571" actId="2711"/>
            <ac:spMkLst>
              <pc:docMk/>
              <pc:sldMasterMk cId="1995055579" sldId="2147483694"/>
              <pc:sldLayoutMk cId="0" sldId="2147483677"/>
              <ac:spMk id="6"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8"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9"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10" creationId="{8000EC49-E77E-4156-874E-FB3B6E78EB5A}"/>
            </ac:spMkLst>
          </pc:spChg>
          <pc:spChg chg="mod">
            <ac:chgData name="william a" userId="c66c7249b60d4ab2" providerId="LiveId" clId="{987DFEFB-91F3-4A2C-BC6D-A4C6CB8FF458}" dt="2019-09-27T04:10:44.428" v="3571" actId="2711"/>
            <ac:spMkLst>
              <pc:docMk/>
              <pc:sldMasterMk cId="1995055579" sldId="2147483694"/>
              <pc:sldLayoutMk cId="0" sldId="2147483677"/>
              <ac:spMk id="11" creationId="{195D41C9-F14F-4D1A-98A7-859A5730D364}"/>
            </ac:spMkLst>
          </pc:spChg>
          <pc:spChg chg="mod">
            <ac:chgData name="william a" userId="c66c7249b60d4ab2" providerId="LiveId" clId="{987DFEFB-91F3-4A2C-BC6D-A4C6CB8FF458}" dt="2019-09-27T04:10:44.428" v="3571" actId="2711"/>
            <ac:spMkLst>
              <pc:docMk/>
              <pc:sldMasterMk cId="1995055579" sldId="2147483694"/>
              <pc:sldLayoutMk cId="0" sldId="2147483677"/>
              <ac:spMk id="15" creationId="{C547DB2E-3A42-CB46-9F16-F2DFD7625BF5}"/>
            </ac:spMkLst>
          </pc:spChg>
          <pc:spChg chg="mod">
            <ac:chgData name="william a" userId="c66c7249b60d4ab2" providerId="LiveId" clId="{987DFEFB-91F3-4A2C-BC6D-A4C6CB8FF458}" dt="2019-09-27T04:10:44.428" v="3571" actId="2711"/>
            <ac:spMkLst>
              <pc:docMk/>
              <pc:sldMasterMk cId="1995055579" sldId="2147483694"/>
              <pc:sldLayoutMk cId="0" sldId="2147483677"/>
              <ac:spMk id="16" creationId="{77B5575C-4715-D644-A469-D39C9A84C288}"/>
            </ac:spMkLst>
          </pc:spChg>
          <pc:picChg chg="del">
            <ac:chgData name="william a" userId="c66c7249b60d4ab2" providerId="LiveId" clId="{987DFEFB-91F3-4A2C-BC6D-A4C6CB8FF458}" dt="2019-09-27T01:58:10.822" v="198" actId="478"/>
            <ac:picMkLst>
              <pc:docMk/>
              <pc:sldMasterMk cId="1995055579" sldId="2147483694"/>
              <pc:sldLayoutMk cId="0" sldId="2147483677"/>
              <ac:picMk id="4" creationId="{B1310108-2282-412A-8070-EA1D9ED7374B}"/>
            </ac:picMkLst>
          </pc:picChg>
        </pc:sldLayoutChg>
        <pc:sldLayoutChg chg="modSp">
          <pc:chgData name="william a" userId="c66c7249b60d4ab2" providerId="LiveId" clId="{987DFEFB-91F3-4A2C-BC6D-A4C6CB8FF458}" dt="2019-09-27T04:10:20.214" v="3565" actId="2711"/>
          <pc:sldLayoutMkLst>
            <pc:docMk/>
            <pc:sldMasterMk cId="1995055579" sldId="2147483694"/>
            <pc:sldLayoutMk cId="2040583658" sldId="2147483678"/>
          </pc:sldLayoutMkLst>
          <pc:spChg chg="mod">
            <ac:chgData name="william a" userId="c66c7249b60d4ab2" providerId="LiveId" clId="{987DFEFB-91F3-4A2C-BC6D-A4C6CB8FF458}" dt="2019-09-27T04:10:20.214" v="3565" actId="2711"/>
            <ac:spMkLst>
              <pc:docMk/>
              <pc:sldMasterMk cId="1995055579" sldId="2147483694"/>
              <pc:sldLayoutMk cId="2040583658" sldId="2147483678"/>
              <ac:spMk id="2" creationId="{00000000-0000-0000-0000-000000000000}"/>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0" creationId="{65F210F2-521B-6741-B975-50EF2D4EC19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4" creationId="{C6336D19-C3A6-B54B-B7DA-6CC247A3B56E}"/>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5" creationId="{5F626A8B-0B08-5A4E-AAA8-5CC160150B1A}"/>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6" creationId="{6736DCF7-76FB-D641-9BC4-BEA06A076A32}"/>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7" creationId="{9030E0D3-B5C3-8F43-B31B-2885A9BCA26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8" creationId="{9B6C99B5-835B-5B44-9225-15F0E3BE23A7}"/>
            </ac:spMkLst>
          </pc:spChg>
        </pc:sldLayoutChg>
        <pc:sldLayoutChg chg="delSp setBg">
          <pc:chgData name="william a" userId="c66c7249b60d4ab2" providerId="LiveId" clId="{987DFEFB-91F3-4A2C-BC6D-A4C6CB8FF458}" dt="2019-09-27T02:00:44.315" v="252" actId="478"/>
          <pc:sldLayoutMkLst>
            <pc:docMk/>
            <pc:sldMasterMk cId="1995055579" sldId="2147483694"/>
            <pc:sldLayoutMk cId="1699346684" sldId="2147483680"/>
          </pc:sldLayoutMkLst>
          <pc:spChg chg="del">
            <ac:chgData name="william a" userId="c66c7249b60d4ab2" providerId="LiveId" clId="{987DFEFB-91F3-4A2C-BC6D-A4C6CB8FF458}" dt="2019-09-27T02:00:44.315" v="252" actId="478"/>
            <ac:spMkLst>
              <pc:docMk/>
              <pc:sldMasterMk cId="1995055579" sldId="2147483694"/>
              <pc:sldLayoutMk cId="1699346684" sldId="2147483680"/>
              <ac:spMk id="17" creationId="{A47D5C6D-FAAD-42FA-BCD8-50730C3F9510}"/>
            </ac:spMkLst>
          </pc:spChg>
          <pc:picChg chg="del">
            <ac:chgData name="william a" userId="c66c7249b60d4ab2" providerId="LiveId" clId="{987DFEFB-91F3-4A2C-BC6D-A4C6CB8FF458}" dt="2019-09-27T02:00:44.315" v="252" actId="478"/>
            <ac:picMkLst>
              <pc:docMk/>
              <pc:sldMasterMk cId="1995055579" sldId="2147483694"/>
              <pc:sldLayoutMk cId="1699346684" sldId="2147483680"/>
              <ac:picMk id="12" creationId="{62646B33-643C-4E57-A2E5-CC34356CA75C}"/>
            </ac:picMkLst>
          </pc:picChg>
          <pc:picChg chg="del">
            <ac:chgData name="william a" userId="c66c7249b60d4ab2" providerId="LiveId" clId="{987DFEFB-91F3-4A2C-BC6D-A4C6CB8FF458}" dt="2019-09-27T02:00:42.411" v="251" actId="478"/>
            <ac:picMkLst>
              <pc:docMk/>
              <pc:sldMasterMk cId="1995055579" sldId="2147483694"/>
              <pc:sldLayoutMk cId="1699346684" sldId="2147483680"/>
              <ac:picMk id="15" creationId="{450FCBF8-8089-4228-815D-946C79BEE473}"/>
            </ac:picMkLst>
          </pc:picChg>
          <pc:picChg chg="del">
            <ac:chgData name="william a" userId="c66c7249b60d4ab2" providerId="LiveId" clId="{987DFEFB-91F3-4A2C-BC6D-A4C6CB8FF458}" dt="2019-09-27T02:00:44.315" v="252" actId="478"/>
            <ac:picMkLst>
              <pc:docMk/>
              <pc:sldMasterMk cId="1995055579" sldId="2147483694"/>
              <pc:sldLayoutMk cId="1699346684" sldId="2147483680"/>
              <ac:picMk id="16" creationId="{7A75856D-30EC-482B-AE01-32010D11F604}"/>
            </ac:picMkLst>
          </pc:picChg>
        </pc:sldLayoutChg>
        <pc:sldLayoutChg chg="delSp modSp">
          <pc:chgData name="william a" userId="c66c7249b60d4ab2" providerId="LiveId" clId="{987DFEFB-91F3-4A2C-BC6D-A4C6CB8FF458}" dt="2019-09-27T04:10:32.859" v="3569" actId="2711"/>
          <pc:sldLayoutMkLst>
            <pc:docMk/>
            <pc:sldMasterMk cId="1995055579" sldId="2147483694"/>
            <pc:sldLayoutMk cId="4237656914" sldId="2147483682"/>
          </pc:sldLayoutMkLst>
          <pc:spChg chg="mod">
            <ac:chgData name="william a" userId="c66c7249b60d4ab2" providerId="LiveId" clId="{987DFEFB-91F3-4A2C-BC6D-A4C6CB8FF458}" dt="2019-09-27T04:10:32.859" v="3569" actId="2711"/>
            <ac:spMkLst>
              <pc:docMk/>
              <pc:sldMasterMk cId="1995055579" sldId="2147483694"/>
              <pc:sldLayoutMk cId="4237656914" sldId="2147483682"/>
              <ac:spMk id="2"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4"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7" creationId="{A65906D3-1405-3D4A-BDD2-854EDA79FE26}"/>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14" creationId="{00000000-0000-0000-0000-000000000000}"/>
            </ac:spMkLst>
          </pc:spChg>
          <pc:picChg chg="del">
            <ac:chgData name="william a" userId="c66c7249b60d4ab2" providerId="LiveId" clId="{987DFEFB-91F3-4A2C-BC6D-A4C6CB8FF458}" dt="2019-09-27T01:58:02.595" v="195" actId="478"/>
            <ac:picMkLst>
              <pc:docMk/>
              <pc:sldMasterMk cId="1995055579" sldId="2147483694"/>
              <pc:sldLayoutMk cId="4237656914" sldId="2147483682"/>
              <ac:picMk id="11" creationId="{AB82E04E-3222-450E-A490-D3450562B386}"/>
            </ac:picMkLst>
          </pc:picChg>
        </pc:sldLayoutChg>
        <pc:sldLayoutChg chg="modSp">
          <pc:chgData name="william a" userId="c66c7249b60d4ab2" providerId="LiveId" clId="{987DFEFB-91F3-4A2C-BC6D-A4C6CB8FF458}" dt="2019-09-27T04:10:17.410" v="3564" actId="2711"/>
          <pc:sldLayoutMkLst>
            <pc:docMk/>
            <pc:sldMasterMk cId="1995055579" sldId="2147483694"/>
            <pc:sldLayoutMk cId="4164579523" sldId="2147483684"/>
          </pc:sldLayoutMkLst>
          <pc:spChg chg="mod">
            <ac:chgData name="william a" userId="c66c7249b60d4ab2" providerId="LiveId" clId="{987DFEFB-91F3-4A2C-BC6D-A4C6CB8FF458}" dt="2019-09-27T04:10:17.410" v="3564" actId="2711"/>
            <ac:spMkLst>
              <pc:docMk/>
              <pc:sldMasterMk cId="1995055579" sldId="2147483694"/>
              <pc:sldLayoutMk cId="4164579523" sldId="2147483684"/>
              <ac:spMk id="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1"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3"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7"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8"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9" creationId="{00000000-0000-0000-0000-000000000000}"/>
            </ac:spMkLst>
          </pc:spChg>
        </pc:sldLayoutChg>
        <pc:sldLayoutChg chg="delSp add del setBg">
          <pc:chgData name="william a" userId="c66c7249b60d4ab2" providerId="LiveId" clId="{987DFEFB-91F3-4A2C-BC6D-A4C6CB8FF458}" dt="2019-09-27T02:00:22.446" v="243"/>
          <pc:sldLayoutMkLst>
            <pc:docMk/>
            <pc:sldMasterMk cId="1995055579" sldId="2147483694"/>
            <pc:sldLayoutMk cId="2466481286" sldId="2147483685"/>
          </pc:sldLayoutMkLst>
          <pc:picChg chg="del">
            <ac:chgData name="william a" userId="c66c7249b60d4ab2" providerId="LiveId" clId="{987DFEFB-91F3-4A2C-BC6D-A4C6CB8FF458}" dt="2019-09-27T02:00:17.824" v="239" actId="478"/>
            <ac:picMkLst>
              <pc:docMk/>
              <pc:sldMasterMk cId="1995055579" sldId="2147483694"/>
              <pc:sldLayoutMk cId="2466481286" sldId="2147483685"/>
              <ac:picMk id="4" creationId="{1B58DF1D-1267-470F-9798-65584B3CEA8A}"/>
            </ac:picMkLst>
          </pc:picChg>
          <pc:picChg chg="del">
            <ac:chgData name="william a" userId="c66c7249b60d4ab2" providerId="LiveId" clId="{987DFEFB-91F3-4A2C-BC6D-A4C6CB8FF458}" dt="2019-09-27T02:00:19.435" v="242" actId="478"/>
            <ac:picMkLst>
              <pc:docMk/>
              <pc:sldMasterMk cId="1995055579" sldId="2147483694"/>
              <pc:sldLayoutMk cId="2466481286" sldId="2147483685"/>
              <ac:picMk id="6" creationId="{A878771C-6637-DB44-AA2C-798BBBCB4814}"/>
            </ac:picMkLst>
          </pc:picChg>
          <pc:picChg chg="del">
            <ac:chgData name="william a" userId="c66c7249b60d4ab2" providerId="LiveId" clId="{987DFEFB-91F3-4A2C-BC6D-A4C6CB8FF458}" dt="2019-09-27T02:00:18.471" v="240" actId="478"/>
            <ac:picMkLst>
              <pc:docMk/>
              <pc:sldMasterMk cId="1995055579" sldId="2147483694"/>
              <pc:sldLayoutMk cId="2466481286" sldId="2147483685"/>
              <ac:picMk id="11" creationId="{B1E3F8EB-3DFB-4ABD-A441-0DC32EA1C8B9}"/>
            </ac:picMkLst>
          </pc:picChg>
          <pc:picChg chg="del">
            <ac:chgData name="william a" userId="c66c7249b60d4ab2" providerId="LiveId" clId="{987DFEFB-91F3-4A2C-BC6D-A4C6CB8FF458}" dt="2019-09-27T02:00:18.865" v="241" actId="478"/>
            <ac:picMkLst>
              <pc:docMk/>
              <pc:sldMasterMk cId="1995055579" sldId="2147483694"/>
              <pc:sldLayoutMk cId="2466481286" sldId="2147483685"/>
              <ac:picMk id="12" creationId="{A478FBAA-2888-634D-B92A-2B9FC024FB3F}"/>
            </ac:picMkLst>
          </pc:picChg>
        </pc:sldLayoutChg>
        <pc:sldLayoutChg chg="delSp add del setBg">
          <pc:chgData name="william a" userId="c66c7249b60d4ab2" providerId="LiveId" clId="{987DFEFB-91F3-4A2C-BC6D-A4C6CB8FF458}" dt="2019-09-27T02:00:38.477" v="250"/>
          <pc:sldLayoutMkLst>
            <pc:docMk/>
            <pc:sldMasterMk cId="1995055579" sldId="2147483694"/>
            <pc:sldLayoutMk cId="283938253" sldId="2147483687"/>
          </pc:sldLayoutMkLst>
          <pc:picChg chg="del">
            <ac:chgData name="william a" userId="c66c7249b60d4ab2" providerId="LiveId" clId="{987DFEFB-91F3-4A2C-BC6D-A4C6CB8FF458}" dt="2019-09-27T02:00:24.914" v="244" actId="478"/>
            <ac:picMkLst>
              <pc:docMk/>
              <pc:sldMasterMk cId="1995055579" sldId="2147483694"/>
              <pc:sldLayoutMk cId="283938253" sldId="2147483687"/>
              <ac:picMk id="4" creationId="{1B58DF1D-1267-470F-9798-65584B3CEA8A}"/>
            </ac:picMkLst>
          </pc:picChg>
          <pc:picChg chg="del">
            <ac:chgData name="william a" userId="c66c7249b60d4ab2" providerId="LiveId" clId="{987DFEFB-91F3-4A2C-BC6D-A4C6CB8FF458}" dt="2019-09-27T02:00:25.453" v="245" actId="478"/>
            <ac:picMkLst>
              <pc:docMk/>
              <pc:sldMasterMk cId="1995055579" sldId="2147483694"/>
              <pc:sldLayoutMk cId="283938253" sldId="2147483687"/>
              <ac:picMk id="6" creationId="{A878771C-6637-DB44-AA2C-798BBBCB4814}"/>
            </ac:picMkLst>
          </pc:picChg>
          <pc:picChg chg="del">
            <ac:chgData name="william a" userId="c66c7249b60d4ab2" providerId="LiveId" clId="{987DFEFB-91F3-4A2C-BC6D-A4C6CB8FF458}" dt="2019-09-27T02:00:26.612" v="247" actId="478"/>
            <ac:picMkLst>
              <pc:docMk/>
              <pc:sldMasterMk cId="1995055579" sldId="2147483694"/>
              <pc:sldLayoutMk cId="283938253" sldId="2147483687"/>
              <ac:picMk id="9" creationId="{FBF67A23-312C-4681-9127-9941E413043D}"/>
            </ac:picMkLst>
          </pc:picChg>
          <pc:picChg chg="del">
            <ac:chgData name="william a" userId="c66c7249b60d4ab2" providerId="LiveId" clId="{987DFEFB-91F3-4A2C-BC6D-A4C6CB8FF458}" dt="2019-09-27T02:00:26.031" v="246" actId="478"/>
            <ac:picMkLst>
              <pc:docMk/>
              <pc:sldMasterMk cId="1995055579" sldId="2147483694"/>
              <pc:sldLayoutMk cId="283938253" sldId="2147483687"/>
              <ac:picMk id="12" creationId="{A478FBAA-2888-634D-B92A-2B9FC024FB3F}"/>
            </ac:picMkLst>
          </pc:picChg>
        </pc:sldLayoutChg>
        <pc:sldLayoutChg chg="delSp modSp">
          <pc:chgData name="william a" userId="c66c7249b60d4ab2" providerId="LiveId" clId="{987DFEFB-91F3-4A2C-BC6D-A4C6CB8FF458}" dt="2019-09-27T04:10:30.451" v="3568" actId="2711"/>
          <pc:sldLayoutMkLst>
            <pc:docMk/>
            <pc:sldMasterMk cId="1995055579" sldId="2147483694"/>
            <pc:sldLayoutMk cId="1228287298" sldId="2147483689"/>
          </pc:sldLayoutMkLst>
          <pc:spChg chg="mod">
            <ac:chgData name="william a" userId="c66c7249b60d4ab2" providerId="LiveId" clId="{987DFEFB-91F3-4A2C-BC6D-A4C6CB8FF458}" dt="2019-09-27T04:10:30.451" v="3568" actId="2711"/>
            <ac:spMkLst>
              <pc:docMk/>
              <pc:sldMasterMk cId="1995055579" sldId="2147483694"/>
              <pc:sldLayoutMk cId="1228287298" sldId="2147483689"/>
              <ac:spMk id="2" creationId="{00000000-0000-0000-0000-000000000000}"/>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7" creationId="{A65906D3-1405-3D4A-BDD2-854EDA79FE26}"/>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14" creationId="{00000000-0000-0000-0000-000000000000}"/>
            </ac:spMkLst>
          </pc:spChg>
          <pc:picChg chg="del">
            <ac:chgData name="william a" userId="c66c7249b60d4ab2" providerId="LiveId" clId="{987DFEFB-91F3-4A2C-BC6D-A4C6CB8FF458}" dt="2019-09-27T01:58:00.652" v="194" actId="478"/>
            <ac:picMkLst>
              <pc:docMk/>
              <pc:sldMasterMk cId="1995055579" sldId="2147483694"/>
              <pc:sldLayoutMk cId="1228287298" sldId="2147483689"/>
              <ac:picMk id="10" creationId="{385593E4-195B-48E9-8F03-109150C0F1FF}"/>
            </ac:picMkLst>
          </pc:picChg>
        </pc:sldLayoutChg>
        <pc:sldLayoutChg chg="del setBg">
          <pc:chgData name="william a" userId="c66c7249b60d4ab2" providerId="LiveId" clId="{987DFEFB-91F3-4A2C-BC6D-A4C6CB8FF458}" dt="2019-09-27T02:01:30.198" v="293" actId="2696"/>
          <pc:sldLayoutMkLst>
            <pc:docMk/>
            <pc:sldMasterMk cId="1995055579" sldId="2147483694"/>
            <pc:sldLayoutMk cId="4033864308" sldId="2147483691"/>
          </pc:sldLayoutMkLst>
        </pc:sldLayoutChg>
        <pc:sldLayoutChg chg="delSp">
          <pc:chgData name="william a" userId="c66c7249b60d4ab2" providerId="LiveId" clId="{987DFEFB-91F3-4A2C-BC6D-A4C6CB8FF458}" dt="2019-09-27T02:00:08.842" v="234" actId="478"/>
          <pc:sldLayoutMkLst>
            <pc:docMk/>
            <pc:sldMasterMk cId="1995055579" sldId="2147483694"/>
            <pc:sldLayoutMk cId="1268691869" sldId="2147483693"/>
          </pc:sldLayoutMkLst>
          <pc:picChg chg="del">
            <ac:chgData name="william a" userId="c66c7249b60d4ab2" providerId="LiveId" clId="{987DFEFB-91F3-4A2C-BC6D-A4C6CB8FF458}" dt="2019-09-27T02:00:08.842" v="234" actId="478"/>
            <ac:picMkLst>
              <pc:docMk/>
              <pc:sldMasterMk cId="1995055579" sldId="2147483694"/>
              <pc:sldLayoutMk cId="1268691869" sldId="2147483693"/>
              <ac:picMk id="5" creationId="{DFB2ED91-9350-43CE-99B1-CB967C42460F}"/>
            </ac:picMkLst>
          </pc:picChg>
        </pc:sldLayoutChg>
        <pc:sldLayoutChg chg="delSp">
          <pc:chgData name="william a" userId="c66c7249b60d4ab2" providerId="LiveId" clId="{987DFEFB-91F3-4A2C-BC6D-A4C6CB8FF458}" dt="2019-09-27T01:59:34.820" v="228" actId="478"/>
          <pc:sldLayoutMkLst>
            <pc:docMk/>
            <pc:sldMasterMk cId="1995055579" sldId="2147483694"/>
            <pc:sldLayoutMk cId="3152694903" sldId="2147483695"/>
          </pc:sldLayoutMkLst>
          <pc:spChg chg="del">
            <ac:chgData name="william a" userId="c66c7249b60d4ab2" providerId="LiveId" clId="{987DFEFB-91F3-4A2C-BC6D-A4C6CB8FF458}" dt="2019-09-27T01:59:34.820" v="228" actId="478"/>
            <ac:spMkLst>
              <pc:docMk/>
              <pc:sldMasterMk cId="1995055579" sldId="2147483694"/>
              <pc:sldLayoutMk cId="3152694903" sldId="2147483695"/>
              <ac:spMk id="15" creationId="{C547DB2E-3A42-CB46-9F16-F2DFD7625BF5}"/>
            </ac:spMkLst>
          </pc:spChg>
          <pc:spChg chg="del">
            <ac:chgData name="william a" userId="c66c7249b60d4ab2" providerId="LiveId" clId="{987DFEFB-91F3-4A2C-BC6D-A4C6CB8FF458}" dt="2019-09-27T01:59:32.035" v="226" actId="478"/>
            <ac:spMkLst>
              <pc:docMk/>
              <pc:sldMasterMk cId="1995055579" sldId="2147483694"/>
              <pc:sldLayoutMk cId="3152694903" sldId="2147483695"/>
              <ac:spMk id="16" creationId="{77B5575C-4715-D644-A469-D39C9A84C288}"/>
            </ac:spMkLst>
          </pc:spChg>
          <pc:picChg chg="del">
            <ac:chgData name="william a" userId="c66c7249b60d4ab2" providerId="LiveId" clId="{987DFEFB-91F3-4A2C-BC6D-A4C6CB8FF458}" dt="2019-09-27T01:59:32.467" v="227" actId="478"/>
            <ac:picMkLst>
              <pc:docMk/>
              <pc:sldMasterMk cId="1995055579" sldId="2147483694"/>
              <pc:sldLayoutMk cId="3152694903" sldId="2147483695"/>
              <ac:picMk id="10" creationId="{173CA6C5-51B4-4B20-B865-59B72FDEF292}"/>
            </ac:picMkLst>
          </pc:picChg>
        </pc:sldLayoutChg>
        <pc:sldLayoutChg chg="modSp">
          <pc:chgData name="william a" userId="c66c7249b60d4ab2" providerId="LiveId" clId="{987DFEFB-91F3-4A2C-BC6D-A4C6CB8FF458}" dt="2019-09-27T04:10:01.127" v="3563" actId="2711"/>
          <pc:sldLayoutMkLst>
            <pc:docMk/>
            <pc:sldMasterMk cId="1995055579" sldId="2147483694"/>
            <pc:sldLayoutMk cId="1248603925" sldId="2147483699"/>
          </pc:sldLayoutMkLst>
          <pc:spChg chg="mod">
            <ac:chgData name="william a" userId="c66c7249b60d4ab2" providerId="LiveId" clId="{987DFEFB-91F3-4A2C-BC6D-A4C6CB8FF458}" dt="2019-09-27T04:10:01.127" v="3563" actId="2711"/>
            <ac:spMkLst>
              <pc:docMk/>
              <pc:sldMasterMk cId="1995055579" sldId="2147483694"/>
              <pc:sldLayoutMk cId="1248603925" sldId="2147483699"/>
              <ac:spMk id="2" creationId="{00000000-0000-0000-0000-000000000000}"/>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9" creationId="{F7DBC941-FC7E-481E-A9D4-D37E48FD7442}"/>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1" creationId="{34DBD3D6-2097-4167-8B3A-0ADE7CBDC888}"/>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2" creationId="{8EE1A093-E4E5-4D05-98BC-3842BE7FBB8F}"/>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3" creationId="{BC1E1234-B69E-498B-B4C2-7F63B00BC5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9" creationId="{96D3C649-CD9F-48C5-9704-0A1B04B932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20" creationId="{8C9AF090-BE55-4923-827D-7A8533763313}"/>
            </ac:spMkLst>
          </pc:spChg>
        </pc:sldLayoutChg>
        <pc:sldLayoutChg chg="modSp">
          <pc:chgData name="william a" userId="c66c7249b60d4ab2" providerId="LiveId" clId="{987DFEFB-91F3-4A2C-BC6D-A4C6CB8FF458}" dt="2019-09-27T04:09:58.648" v="3562" actId="2711"/>
          <pc:sldLayoutMkLst>
            <pc:docMk/>
            <pc:sldMasterMk cId="1995055579" sldId="2147483694"/>
            <pc:sldLayoutMk cId="2217417013" sldId="2147483700"/>
          </pc:sldLayoutMkLst>
          <pc:spChg chg="mod">
            <ac:chgData name="william a" userId="c66c7249b60d4ab2" providerId="LiveId" clId="{987DFEFB-91F3-4A2C-BC6D-A4C6CB8FF458}" dt="2019-09-27T04:09:58.648" v="3562" actId="2711"/>
            <ac:spMkLst>
              <pc:docMk/>
              <pc:sldMasterMk cId="1995055579" sldId="2147483694"/>
              <pc:sldLayoutMk cId="2217417013" sldId="2147483700"/>
              <ac:spMk id="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1"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3"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7"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8"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9" creationId="{00000000-0000-0000-0000-000000000000}"/>
            </ac:spMkLst>
          </pc:spChg>
        </pc:sldLayoutChg>
        <pc:sldLayoutChg chg="delSp modSp setBg">
          <pc:chgData name="william a" userId="c66c7249b60d4ab2" providerId="LiveId" clId="{987DFEFB-91F3-4A2C-BC6D-A4C6CB8FF458}" dt="2019-09-27T04:09:54.660" v="3561" actId="2711"/>
          <pc:sldLayoutMkLst>
            <pc:docMk/>
            <pc:sldMasterMk cId="1995055579" sldId="2147483694"/>
            <pc:sldLayoutMk cId="1495760914" sldId="2147483701"/>
          </pc:sldLayoutMkLst>
          <pc:spChg chg="mod">
            <ac:chgData name="william a" userId="c66c7249b60d4ab2" providerId="LiveId" clId="{987DFEFB-91F3-4A2C-BC6D-A4C6CB8FF458}" dt="2019-09-27T04:09:54.660" v="3561" actId="2711"/>
            <ac:spMkLst>
              <pc:docMk/>
              <pc:sldMasterMk cId="1995055579" sldId="2147483694"/>
              <pc:sldLayoutMk cId="1495760914" sldId="2147483701"/>
              <ac:spMk id="2" creationId="{C1A65FC1-100B-B44F-BE3D-AA9185B33F1C}"/>
            </ac:spMkLst>
          </pc:spChg>
          <pc:spChg chg="mod">
            <ac:chgData name="william a" userId="c66c7249b60d4ab2" providerId="LiveId" clId="{987DFEFB-91F3-4A2C-BC6D-A4C6CB8FF458}" dt="2019-09-27T04:09:54.660" v="3561" actId="2711"/>
            <ac:spMkLst>
              <pc:docMk/>
              <pc:sldMasterMk cId="1995055579" sldId="2147483694"/>
              <pc:sldLayoutMk cId="1495760914" sldId="2147483701"/>
              <ac:spMk id="8" creationId="{00000000-0000-0000-0000-000000000000}"/>
            </ac:spMkLst>
          </pc:spChg>
          <pc:picChg chg="del">
            <ac:chgData name="william a" userId="c66c7249b60d4ab2" providerId="LiveId" clId="{987DFEFB-91F3-4A2C-BC6D-A4C6CB8FF458}" dt="2019-09-27T01:59:15.087" v="218" actId="478"/>
            <ac:picMkLst>
              <pc:docMk/>
              <pc:sldMasterMk cId="1995055579" sldId="2147483694"/>
              <pc:sldLayoutMk cId="1495760914" sldId="2147483701"/>
              <ac:picMk id="4" creationId="{1B58DF1D-1267-470F-9798-65584B3CEA8A}"/>
            </ac:picMkLst>
          </pc:picChg>
          <pc:picChg chg="del">
            <ac:chgData name="william a" userId="c66c7249b60d4ab2" providerId="LiveId" clId="{987DFEFB-91F3-4A2C-BC6D-A4C6CB8FF458}" dt="2019-09-27T01:59:16.370" v="220" actId="478"/>
            <ac:picMkLst>
              <pc:docMk/>
              <pc:sldMasterMk cId="1995055579" sldId="2147483694"/>
              <pc:sldLayoutMk cId="1495760914" sldId="2147483701"/>
              <ac:picMk id="6" creationId="{A878771C-6637-DB44-AA2C-798BBBCB4814}"/>
            </ac:picMkLst>
          </pc:picChg>
          <pc:picChg chg="del">
            <ac:chgData name="william a" userId="c66c7249b60d4ab2" providerId="LiveId" clId="{987DFEFB-91F3-4A2C-BC6D-A4C6CB8FF458}" dt="2019-09-27T01:59:20.475" v="223" actId="478"/>
            <ac:picMkLst>
              <pc:docMk/>
              <pc:sldMasterMk cId="1995055579" sldId="2147483694"/>
              <pc:sldLayoutMk cId="1495760914" sldId="2147483701"/>
              <ac:picMk id="9" creationId="{FDA29DF3-5C5F-4C46-B0B5-F68ECE48B1C9}"/>
            </ac:picMkLst>
          </pc:picChg>
          <pc:picChg chg="del">
            <ac:chgData name="william a" userId="c66c7249b60d4ab2" providerId="LiveId" clId="{987DFEFB-91F3-4A2C-BC6D-A4C6CB8FF458}" dt="2019-09-27T01:59:15.348" v="219" actId="478"/>
            <ac:picMkLst>
              <pc:docMk/>
              <pc:sldMasterMk cId="1995055579" sldId="2147483694"/>
              <pc:sldLayoutMk cId="1495760914" sldId="2147483701"/>
              <ac:picMk id="12" creationId="{A478FBAA-2888-634D-B92A-2B9FC024FB3F}"/>
            </ac:picMkLst>
          </pc:picChg>
        </pc:sldLayoutChg>
        <pc:sldLayoutChg chg="delSp modSp">
          <pc:chgData name="william a" userId="c66c7249b60d4ab2" providerId="LiveId" clId="{987DFEFB-91F3-4A2C-BC6D-A4C6CB8FF458}" dt="2019-09-27T04:09:51.931" v="3560" actId="2711"/>
          <pc:sldLayoutMkLst>
            <pc:docMk/>
            <pc:sldMasterMk cId="1995055579" sldId="2147483694"/>
            <pc:sldLayoutMk cId="338922933" sldId="2147483702"/>
          </pc:sldLayoutMkLst>
          <pc:spChg chg="mod">
            <ac:chgData name="william a" userId="c66c7249b60d4ab2" providerId="LiveId" clId="{987DFEFB-91F3-4A2C-BC6D-A4C6CB8FF458}" dt="2019-09-27T04:09:51.931" v="3560" actId="2711"/>
            <ac:spMkLst>
              <pc:docMk/>
              <pc:sldMasterMk cId="1995055579" sldId="2147483694"/>
              <pc:sldLayoutMk cId="338922933" sldId="2147483702"/>
              <ac:spMk id="2" creationId="{C44F2BB7-8D42-4247-990D-5F593DDCF438}"/>
            </ac:spMkLst>
          </pc:spChg>
          <pc:spChg chg="mod">
            <ac:chgData name="william a" userId="c66c7249b60d4ab2" providerId="LiveId" clId="{987DFEFB-91F3-4A2C-BC6D-A4C6CB8FF458}" dt="2019-09-27T04:09:51.931" v="3560" actId="2711"/>
            <ac:spMkLst>
              <pc:docMk/>
              <pc:sldMasterMk cId="1995055579" sldId="2147483694"/>
              <pc:sldLayoutMk cId="338922933" sldId="2147483702"/>
              <ac:spMk id="4" creationId="{305A96EE-A720-49D8-88DE-FBB53A51EE2B}"/>
            </ac:spMkLst>
          </pc:spChg>
          <pc:picChg chg="del">
            <ac:chgData name="william a" userId="c66c7249b60d4ab2" providerId="LiveId" clId="{987DFEFB-91F3-4A2C-BC6D-A4C6CB8FF458}" dt="2019-09-27T01:58:55.810" v="210" actId="478"/>
            <ac:picMkLst>
              <pc:docMk/>
              <pc:sldMasterMk cId="1995055579" sldId="2147483694"/>
              <pc:sldLayoutMk cId="338922933" sldId="2147483702"/>
              <ac:picMk id="5" creationId="{C0144B62-2AC9-48F9-A309-79C8D09EB4C3}"/>
            </ac:picMkLst>
          </pc:picChg>
        </pc:sldLayoutChg>
        <pc:sldLayoutChg chg="delSp modSp">
          <pc:chgData name="william a" userId="c66c7249b60d4ab2" providerId="LiveId" clId="{987DFEFB-91F3-4A2C-BC6D-A4C6CB8FF458}" dt="2019-09-27T04:09:47.911" v="3559" actId="2711"/>
          <pc:sldLayoutMkLst>
            <pc:docMk/>
            <pc:sldMasterMk cId="1995055579" sldId="2147483694"/>
            <pc:sldLayoutMk cId="1395060910" sldId="2147483703"/>
          </pc:sldLayoutMkLst>
          <pc:spChg chg="mod">
            <ac:chgData name="william a" userId="c66c7249b60d4ab2" providerId="LiveId" clId="{987DFEFB-91F3-4A2C-BC6D-A4C6CB8FF458}" dt="2019-09-27T04:09:47.911" v="3559" actId="2711"/>
            <ac:spMkLst>
              <pc:docMk/>
              <pc:sldMasterMk cId="1995055579" sldId="2147483694"/>
              <pc:sldLayoutMk cId="1395060910" sldId="2147483703"/>
              <ac:spMk id="2" creationId="{00000000-0000-0000-0000-000000000000}"/>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7" creationId="{A65906D3-1405-3D4A-BDD2-854EDA79FE26}"/>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14" creationId="{00000000-0000-0000-0000-000000000000}"/>
            </ac:spMkLst>
          </pc:spChg>
          <pc:picChg chg="del">
            <ac:chgData name="william a" userId="c66c7249b60d4ab2" providerId="LiveId" clId="{987DFEFB-91F3-4A2C-BC6D-A4C6CB8FF458}" dt="2019-09-27T01:58:57.578" v="211" actId="478"/>
            <ac:picMkLst>
              <pc:docMk/>
              <pc:sldMasterMk cId="1995055579" sldId="2147483694"/>
              <pc:sldLayoutMk cId="1395060910" sldId="2147483703"/>
              <ac:picMk id="6" creationId="{0DB64C42-6F2D-4D4B-B4C9-D7062BF62E33}"/>
            </ac:picMkLst>
          </pc:picChg>
        </pc:sldLayoutChg>
        <pc:sldLayoutChg chg="delSp">
          <pc:chgData name="william a" userId="c66c7249b60d4ab2" providerId="LiveId" clId="{987DFEFB-91F3-4A2C-BC6D-A4C6CB8FF458}" dt="2019-09-27T01:58:59.514" v="212" actId="478"/>
          <pc:sldLayoutMkLst>
            <pc:docMk/>
            <pc:sldMasterMk cId="1995055579" sldId="2147483694"/>
            <pc:sldLayoutMk cId="1479283097" sldId="2147483704"/>
          </pc:sldLayoutMkLst>
          <pc:picChg chg="del">
            <ac:chgData name="william a" userId="c66c7249b60d4ab2" providerId="LiveId" clId="{987DFEFB-91F3-4A2C-BC6D-A4C6CB8FF458}" dt="2019-09-27T01:58:59.514" v="212" actId="478"/>
            <ac:picMkLst>
              <pc:docMk/>
              <pc:sldMasterMk cId="1995055579" sldId="2147483694"/>
              <pc:sldLayoutMk cId="1479283097" sldId="2147483704"/>
              <ac:picMk id="4" creationId="{F35F2DE6-7766-4453-8543-85CC632423C6}"/>
            </ac:picMkLst>
          </pc:picChg>
        </pc:sldLayoutChg>
        <pc:sldLayoutChg chg="delSp modSp setBg">
          <pc:chgData name="william a" userId="c66c7249b60d4ab2" providerId="LiveId" clId="{987DFEFB-91F3-4A2C-BC6D-A4C6CB8FF458}" dt="2019-09-27T04:09:43.172" v="3558" actId="2711"/>
          <pc:sldLayoutMkLst>
            <pc:docMk/>
            <pc:sldMasterMk cId="1995055579" sldId="2147483694"/>
            <pc:sldLayoutMk cId="753282421" sldId="2147483705"/>
          </pc:sldLayoutMkLst>
          <pc:spChg chg="mod">
            <ac:chgData name="william a" userId="c66c7249b60d4ab2" providerId="LiveId" clId="{987DFEFB-91F3-4A2C-BC6D-A4C6CB8FF458}" dt="2019-09-27T04:09:43.172" v="3558" actId="2711"/>
            <ac:spMkLst>
              <pc:docMk/>
              <pc:sldMasterMk cId="1995055579" sldId="2147483694"/>
              <pc:sldLayoutMk cId="753282421" sldId="2147483705"/>
              <ac:spMk id="2" creationId="{C1A65FC1-100B-B44F-BE3D-AA9185B33F1C}"/>
            </ac:spMkLst>
          </pc:spChg>
          <pc:spChg chg="mod">
            <ac:chgData name="william a" userId="c66c7249b60d4ab2" providerId="LiveId" clId="{987DFEFB-91F3-4A2C-BC6D-A4C6CB8FF458}" dt="2019-09-27T04:09:43.172" v="3558" actId="2711"/>
            <ac:spMkLst>
              <pc:docMk/>
              <pc:sldMasterMk cId="1995055579" sldId="2147483694"/>
              <pc:sldLayoutMk cId="753282421" sldId="2147483705"/>
              <ac:spMk id="8" creationId="{00000000-0000-0000-0000-000000000000}"/>
            </ac:spMkLst>
          </pc:spChg>
          <pc:picChg chg="del">
            <ac:chgData name="william a" userId="c66c7249b60d4ab2" providerId="LiveId" clId="{987DFEFB-91F3-4A2C-BC6D-A4C6CB8FF458}" dt="2019-09-27T01:58:39.217" v="206" actId="478"/>
            <ac:picMkLst>
              <pc:docMk/>
              <pc:sldMasterMk cId="1995055579" sldId="2147483694"/>
              <pc:sldLayoutMk cId="753282421" sldId="2147483705"/>
              <ac:picMk id="4" creationId="{1B58DF1D-1267-470F-9798-65584B3CEA8A}"/>
            </ac:picMkLst>
          </pc:picChg>
          <pc:picChg chg="del">
            <ac:chgData name="william a" userId="c66c7249b60d4ab2" providerId="LiveId" clId="{987DFEFB-91F3-4A2C-BC6D-A4C6CB8FF458}" dt="2019-09-27T01:58:40.987" v="208" actId="478"/>
            <ac:picMkLst>
              <pc:docMk/>
              <pc:sldMasterMk cId="1995055579" sldId="2147483694"/>
              <pc:sldLayoutMk cId="753282421" sldId="2147483705"/>
              <ac:picMk id="6" creationId="{A878771C-6637-DB44-AA2C-798BBBCB4814}"/>
            </ac:picMkLst>
          </pc:picChg>
          <pc:picChg chg="del">
            <ac:chgData name="william a" userId="c66c7249b60d4ab2" providerId="LiveId" clId="{987DFEFB-91F3-4A2C-BC6D-A4C6CB8FF458}" dt="2019-09-27T01:58:37.841" v="205" actId="478"/>
            <ac:picMkLst>
              <pc:docMk/>
              <pc:sldMasterMk cId="1995055579" sldId="2147483694"/>
              <pc:sldLayoutMk cId="753282421" sldId="2147483705"/>
              <ac:picMk id="9" creationId="{5C96D69A-42D8-4377-85EE-8AE041ECCC09}"/>
            </ac:picMkLst>
          </pc:picChg>
          <pc:picChg chg="del">
            <ac:chgData name="william a" userId="c66c7249b60d4ab2" providerId="LiveId" clId="{987DFEFB-91F3-4A2C-BC6D-A4C6CB8FF458}" dt="2019-09-27T01:58:40.122" v="207" actId="478"/>
            <ac:picMkLst>
              <pc:docMk/>
              <pc:sldMasterMk cId="1995055579" sldId="2147483694"/>
              <pc:sldLayoutMk cId="753282421" sldId="2147483705"/>
              <ac:picMk id="12" creationId="{A478FBAA-2888-634D-B92A-2B9FC024FB3F}"/>
            </ac:picMkLst>
          </pc:picChg>
        </pc:sldLayoutChg>
        <pc:sldLayoutChg chg="delSp modSp setBg">
          <pc:chgData name="william a" userId="c66c7249b60d4ab2" providerId="LiveId" clId="{987DFEFB-91F3-4A2C-BC6D-A4C6CB8FF458}" dt="2019-09-27T04:09:40.360" v="3557" actId="2711"/>
          <pc:sldLayoutMkLst>
            <pc:docMk/>
            <pc:sldMasterMk cId="1995055579" sldId="2147483694"/>
            <pc:sldLayoutMk cId="2657767192" sldId="2147483706"/>
          </pc:sldLayoutMkLst>
          <pc:spChg chg="mod">
            <ac:chgData name="william a" userId="c66c7249b60d4ab2" providerId="LiveId" clId="{987DFEFB-91F3-4A2C-BC6D-A4C6CB8FF458}" dt="2019-09-27T04:09:40.360" v="3557" actId="2711"/>
            <ac:spMkLst>
              <pc:docMk/>
              <pc:sldMasterMk cId="1995055579" sldId="2147483694"/>
              <pc:sldLayoutMk cId="2657767192" sldId="2147483706"/>
              <ac:spMk id="2" creationId="{C1A65FC1-100B-B44F-BE3D-AA9185B33F1C}"/>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5" creationId="{41B35517-332C-5A4D-A02B-7F647928527E}"/>
            </ac:spMkLst>
          </pc:spChg>
          <pc:spChg chg="del mod">
            <ac:chgData name="william a" userId="c66c7249b60d4ab2" providerId="LiveId" clId="{987DFEFB-91F3-4A2C-BC6D-A4C6CB8FF458}" dt="2019-09-27T01:59:12.210" v="217" actId="478"/>
            <ac:spMkLst>
              <pc:docMk/>
              <pc:sldMasterMk cId="1995055579" sldId="2147483694"/>
              <pc:sldLayoutMk cId="2657767192" sldId="2147483706"/>
              <ac:spMk id="11" creationId="{ECC4C564-4818-48C7-A15A-3A3C62921D49}"/>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4" creationId="{922C3309-0C9E-E94A-9732-29D871F35427}"/>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8" creationId="{D39C271D-3769-BA47-9FD8-FAD76E4AF202}"/>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9" creationId="{B1CABBE6-522A-A940-9A20-DF140D22FD14}"/>
            </ac:spMkLst>
          </pc:spChg>
          <pc:picChg chg="del">
            <ac:chgData name="william a" userId="c66c7249b60d4ab2" providerId="LiveId" clId="{987DFEFB-91F3-4A2C-BC6D-A4C6CB8FF458}" dt="2019-09-27T01:58:35.594" v="204" actId="478"/>
            <ac:picMkLst>
              <pc:docMk/>
              <pc:sldMasterMk cId="1995055579" sldId="2147483694"/>
              <pc:sldLayoutMk cId="2657767192" sldId="2147483706"/>
              <ac:picMk id="8" creationId="{1DF9042F-5E1B-494F-9D71-16BC5E19D63A}"/>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9" creationId="{625DC049-08BE-43D0-AA9C-67FA013298D4}"/>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10" creationId="{6308BA01-98AC-4877-8251-33B5A32E4CF3}"/>
            </ac:picMkLst>
          </pc:picChg>
        </pc:sldLayoutChg>
        <pc:sldLayoutChg chg="delSp modSp setBg">
          <pc:chgData name="william a" userId="c66c7249b60d4ab2" providerId="LiveId" clId="{987DFEFB-91F3-4A2C-BC6D-A4C6CB8FF458}" dt="2019-09-27T04:09:37.160" v="3556" actId="2711"/>
          <pc:sldLayoutMkLst>
            <pc:docMk/>
            <pc:sldMasterMk cId="1995055579" sldId="2147483694"/>
            <pc:sldLayoutMk cId="1344679082" sldId="2147483707"/>
          </pc:sldLayoutMkLst>
          <pc:spChg chg="mod">
            <ac:chgData name="william a" userId="c66c7249b60d4ab2" providerId="LiveId" clId="{987DFEFB-91F3-4A2C-BC6D-A4C6CB8FF458}" dt="2019-09-27T04:09:37.160" v="3556" actId="2711"/>
            <ac:spMkLst>
              <pc:docMk/>
              <pc:sldMasterMk cId="1995055579" sldId="2147483694"/>
              <pc:sldLayoutMk cId="1344679082" sldId="2147483707"/>
              <ac:spMk id="2" creationId="{C1A65FC1-100B-B44F-BE3D-AA9185B33F1C}"/>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5" creationId="{41B35517-332C-5A4D-A02B-7F647928527E}"/>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4" creationId="{922C3309-0C9E-E94A-9732-29D871F35427}"/>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9" creationId="{B1CABBE6-522A-A940-9A20-DF140D22FD14}"/>
            </ac:spMkLst>
          </pc:spChg>
          <pc:picChg chg="del">
            <ac:chgData name="william a" userId="c66c7249b60d4ab2" providerId="LiveId" clId="{987DFEFB-91F3-4A2C-BC6D-A4C6CB8FF458}" dt="2019-09-27T04:09:33.461" v="3555" actId="478"/>
            <ac:picMkLst>
              <pc:docMk/>
              <pc:sldMasterMk cId="1995055579" sldId="2147483694"/>
              <pc:sldLayoutMk cId="1344679082" sldId="2147483707"/>
              <ac:picMk id="7" creationId="{A2287F28-CADA-42F3-9E6B-28516D912E21}"/>
            </ac:picMkLst>
          </pc:picChg>
        </pc:sldLayoutChg>
        <pc:sldLayoutChg chg="setBg">
          <pc:chgData name="william a" userId="c66c7249b60d4ab2" providerId="LiveId" clId="{987DFEFB-91F3-4A2C-BC6D-A4C6CB8FF458}" dt="2019-09-27T01:58:31.865" v="203"/>
          <pc:sldLayoutMkLst>
            <pc:docMk/>
            <pc:sldMasterMk cId="1995055579" sldId="2147483694"/>
            <pc:sldLayoutMk cId="1861256475" sldId="2147483708"/>
          </pc:sldLayoutMkLst>
        </pc:sldLayoutChg>
        <pc:sldLayoutChg chg="del">
          <pc:chgData name="william a" userId="c66c7249b60d4ab2" providerId="LiveId" clId="{987DFEFB-91F3-4A2C-BC6D-A4C6CB8FF458}" dt="2019-09-27T01:59:50.966" v="230" actId="2696"/>
          <pc:sldLayoutMkLst>
            <pc:docMk/>
            <pc:sldMasterMk cId="1995055579" sldId="2147483694"/>
            <pc:sldLayoutMk cId="3229978562" sldId="2147483709"/>
          </pc:sldLayoutMkLst>
        </pc:sldLayoutChg>
        <pc:sldLayoutChg chg="del">
          <pc:chgData name="william a" userId="c66c7249b60d4ab2" providerId="LiveId" clId="{987DFEFB-91F3-4A2C-BC6D-A4C6CB8FF458}" dt="2019-09-27T04:09:22.790" v="3554" actId="2696"/>
          <pc:sldLayoutMkLst>
            <pc:docMk/>
            <pc:sldMasterMk cId="1995055579" sldId="2147483694"/>
            <pc:sldLayoutMk cId="1777503430" sldId="2147483710"/>
          </pc:sldLayoutMkLst>
        </pc:sldLayoutChg>
        <pc:sldLayoutChg chg="delSp modSp">
          <pc:chgData name="william a" userId="c66c7249b60d4ab2" providerId="LiveId" clId="{987DFEFB-91F3-4A2C-BC6D-A4C6CB8FF458}" dt="2019-09-27T04:09:07.396" v="3553" actId="2711"/>
          <pc:sldLayoutMkLst>
            <pc:docMk/>
            <pc:sldMasterMk cId="1995055579" sldId="2147483694"/>
            <pc:sldLayoutMk cId="2390260813" sldId="2147483711"/>
          </pc:sldLayoutMkLst>
          <pc:spChg chg="mod">
            <ac:chgData name="william a" userId="c66c7249b60d4ab2" providerId="LiveId" clId="{987DFEFB-91F3-4A2C-BC6D-A4C6CB8FF458}" dt="2019-09-27T04:09:07.396" v="3553" actId="2711"/>
            <ac:spMkLst>
              <pc:docMk/>
              <pc:sldMasterMk cId="1995055579" sldId="2147483694"/>
              <pc:sldLayoutMk cId="2390260813" sldId="2147483711"/>
              <ac:spMk id="9"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11"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1" creationId="{6F4C1FF9-A05C-42E9-8A98-CE47641DA73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3" creationId="{6EFCFA5E-CA6F-48FE-A4E2-A3218E59535C}"/>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4" creationId="{49558DAF-3CB3-4A7C-939F-93137F79FC7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5" creationId="{905AFAFF-CB6D-4DDB-AB7A-4918108FA492}"/>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6" creationId="{4FFA215F-7F72-43E0-B5EB-67AB44C3310B}"/>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7" creationId="{8FF64149-3BFC-4D2F-B894-BE3849C10C4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8" creationId="{5C1DED9D-AD3F-4522-BB87-DED0440B32A9}"/>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9" creationId="{577B61FC-0B9E-4FEE-A321-E273ED25BED6}"/>
            </ac:spMkLst>
          </pc:spChg>
          <pc:grpChg chg="mod">
            <ac:chgData name="william a" userId="c66c7249b60d4ab2" providerId="LiveId" clId="{987DFEFB-91F3-4A2C-BC6D-A4C6CB8FF458}" dt="2019-09-27T04:09:07.396" v="3553" actId="2711"/>
            <ac:grpSpMkLst>
              <pc:docMk/>
              <pc:sldMasterMk cId="1995055579" sldId="2147483694"/>
              <pc:sldLayoutMk cId="2390260813" sldId="2147483711"/>
              <ac:grpSpMk id="3" creationId="{48BE7CC8-CDE6-4C03-97DD-02C64CC5066D}"/>
            </ac:grpSpMkLst>
          </pc:grpChg>
          <pc:picChg chg="del">
            <ac:chgData name="william a" userId="c66c7249b60d4ab2" providerId="LiveId" clId="{987DFEFB-91F3-4A2C-BC6D-A4C6CB8FF458}" dt="2019-09-27T01:58:19.386" v="200" actId="478"/>
            <ac:picMkLst>
              <pc:docMk/>
              <pc:sldMasterMk cId="1995055579" sldId="2147483694"/>
              <pc:sldLayoutMk cId="2390260813" sldId="2147483711"/>
              <ac:picMk id="17" creationId="{ECB5AED4-FD74-4A79-BBC5-57311EFE0EC4}"/>
            </ac:picMkLst>
          </pc:picChg>
          <pc:cxnChg chg="mod">
            <ac:chgData name="william a" userId="c66c7249b60d4ab2" providerId="LiveId" clId="{987DFEFB-91F3-4A2C-BC6D-A4C6CB8FF458}" dt="2019-09-27T04:09:07.396" v="3553" actId="2711"/>
            <ac:cxnSpMkLst>
              <pc:docMk/>
              <pc:sldMasterMk cId="1995055579" sldId="2147483694"/>
              <pc:sldLayoutMk cId="2390260813" sldId="2147483711"/>
              <ac:cxnSpMk id="4" creationId="{00000000-0000-0000-0000-000000000000}"/>
            </ac:cxnSpMkLst>
          </pc:cxnChg>
        </pc:sldLayoutChg>
        <pc:sldLayoutChg chg="modSp">
          <pc:chgData name="william a" userId="c66c7249b60d4ab2" providerId="LiveId" clId="{987DFEFB-91F3-4A2C-BC6D-A4C6CB8FF458}" dt="2019-09-27T04:09:03.736" v="3552" actId="2711"/>
          <pc:sldLayoutMkLst>
            <pc:docMk/>
            <pc:sldMasterMk cId="1995055579" sldId="2147483694"/>
            <pc:sldLayoutMk cId="2149700549" sldId="2147483712"/>
          </pc:sldLayoutMkLst>
          <pc:spChg chg="mod">
            <ac:chgData name="william a" userId="c66c7249b60d4ab2" providerId="LiveId" clId="{987DFEFB-91F3-4A2C-BC6D-A4C6CB8FF458}" dt="2019-09-27T04:09:03.736" v="3552" actId="2711"/>
            <ac:spMkLst>
              <pc:docMk/>
              <pc:sldMasterMk cId="1995055579" sldId="2147483694"/>
              <pc:sldLayoutMk cId="2149700549" sldId="2147483712"/>
              <ac:spMk id="4" creationId="{00000000-0000-0000-0000-000000000000}"/>
            </ac:spMkLst>
          </pc:spChg>
          <pc:spChg chg="mod">
            <ac:chgData name="william a" userId="c66c7249b60d4ab2" providerId="LiveId" clId="{987DFEFB-91F3-4A2C-BC6D-A4C6CB8FF458}" dt="2019-09-27T04:09:03.736" v="3552" actId="2711"/>
            <ac:spMkLst>
              <pc:docMk/>
              <pc:sldMasterMk cId="1995055579" sldId="2147483694"/>
              <pc:sldLayoutMk cId="2149700549" sldId="2147483712"/>
              <ac:spMk id="8" creationId="{00000000-0000-0000-0000-000000000000}"/>
            </ac:spMkLst>
          </pc:spChg>
        </pc:sldLayoutChg>
        <pc:sldLayoutChg chg="delSp modSp">
          <pc:chgData name="william a" userId="c66c7249b60d4ab2" providerId="LiveId" clId="{987DFEFB-91F3-4A2C-BC6D-A4C6CB8FF458}" dt="2019-09-27T04:09:00.930" v="3551" actId="2711"/>
          <pc:sldLayoutMkLst>
            <pc:docMk/>
            <pc:sldMasterMk cId="1995055579" sldId="2147483694"/>
            <pc:sldLayoutMk cId="2635590442" sldId="2147483713"/>
          </pc:sldLayoutMkLst>
          <pc:spChg chg="mod">
            <ac:chgData name="william a" userId="c66c7249b60d4ab2" providerId="LiveId" clId="{987DFEFB-91F3-4A2C-BC6D-A4C6CB8FF458}" dt="2019-09-27T04:09:00.930" v="3551" actId="2711"/>
            <ac:spMkLst>
              <pc:docMk/>
              <pc:sldMasterMk cId="1995055579" sldId="2147483694"/>
              <pc:sldLayoutMk cId="2635590442" sldId="2147483713"/>
              <ac:spMk id="2" creationId="{00000000-0000-0000-0000-000000000000}"/>
            </ac:spMkLst>
          </pc:spChg>
          <pc:spChg chg="mod">
            <ac:chgData name="william a" userId="c66c7249b60d4ab2" providerId="LiveId" clId="{987DFEFB-91F3-4A2C-BC6D-A4C6CB8FF458}" dt="2019-09-27T04:09:00.930" v="3551" actId="2711"/>
            <ac:spMkLst>
              <pc:docMk/>
              <pc:sldMasterMk cId="1995055579" sldId="2147483694"/>
              <pc:sldLayoutMk cId="2635590442" sldId="2147483713"/>
              <ac:spMk id="3" creationId="{ADC6CB67-963D-4E28-AEB7-3D8C880B7772}"/>
            </ac:spMkLst>
          </pc:spChg>
          <pc:picChg chg="del">
            <ac:chgData name="william a" userId="c66c7249b60d4ab2" providerId="LiveId" clId="{987DFEFB-91F3-4A2C-BC6D-A4C6CB8FF458}" dt="2019-09-27T01:58:12.885" v="199" actId="478"/>
            <ac:picMkLst>
              <pc:docMk/>
              <pc:sldMasterMk cId="1995055579" sldId="2147483694"/>
              <pc:sldLayoutMk cId="2635590442" sldId="2147483713"/>
              <ac:picMk id="5" creationId="{84948A2D-3244-41AD-B506-99BF47BC9C21}"/>
            </ac:picMkLst>
          </pc:picChg>
        </pc:sldLayoutChg>
        <pc:sldLayoutChg chg="delSp modSp">
          <pc:chgData name="william a" userId="c66c7249b60d4ab2" providerId="LiveId" clId="{987DFEFB-91F3-4A2C-BC6D-A4C6CB8FF458}" dt="2019-09-27T04:10:49.843" v="3572" actId="2711"/>
          <pc:sldLayoutMkLst>
            <pc:docMk/>
            <pc:sldMasterMk cId="1995055579" sldId="2147483694"/>
            <pc:sldLayoutMk cId="1690776121" sldId="2147483714"/>
          </pc:sldLayoutMkLst>
          <pc:spChg chg="mod">
            <ac:chgData name="william a" userId="c66c7249b60d4ab2" providerId="LiveId" clId="{987DFEFB-91F3-4A2C-BC6D-A4C6CB8FF458}" dt="2019-09-27T04:10:49.843" v="3572" actId="2711"/>
            <ac:spMkLst>
              <pc:docMk/>
              <pc:sldMasterMk cId="1995055579" sldId="2147483694"/>
              <pc:sldLayoutMk cId="1690776121" sldId="2147483714"/>
              <ac:spMk id="2"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4"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7" creationId="{A65906D3-1405-3D4A-BDD2-854EDA79FE26}"/>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14" creationId="{00000000-0000-0000-0000-000000000000}"/>
            </ac:spMkLst>
          </pc:spChg>
          <pc:picChg chg="del">
            <ac:chgData name="william a" userId="c66c7249b60d4ab2" providerId="LiveId" clId="{987DFEFB-91F3-4A2C-BC6D-A4C6CB8FF458}" dt="2019-09-27T01:59:55.828" v="231" actId="478"/>
            <ac:picMkLst>
              <pc:docMk/>
              <pc:sldMasterMk cId="1995055579" sldId="2147483694"/>
              <pc:sldLayoutMk cId="1690776121" sldId="2147483714"/>
              <ac:picMk id="8" creationId="{08AAAB1C-D002-4C3B-8580-BC90B6B9CA9C}"/>
            </ac:picMkLst>
          </pc:picChg>
        </pc:sldLayoutChg>
        <pc:sldLayoutChg chg="del">
          <pc:chgData name="william a" userId="c66c7249b60d4ab2" providerId="LiveId" clId="{987DFEFB-91F3-4A2C-BC6D-A4C6CB8FF458}" dt="2019-09-27T01:59:50.953" v="229" actId="2696"/>
          <pc:sldLayoutMkLst>
            <pc:docMk/>
            <pc:sldMasterMk cId="1995055579" sldId="2147483694"/>
            <pc:sldLayoutMk cId="2464974175" sldId="2147483730"/>
          </pc:sldLayoutMkLst>
        </pc:sldLayoutChg>
        <pc:sldLayoutChg chg="del">
          <pc:chgData name="william a" userId="c66c7249b60d4ab2" providerId="LiveId" clId="{987DFEFB-91F3-4A2C-BC6D-A4C6CB8FF458}" dt="2019-09-27T02:01:27.379" v="292" actId="2696"/>
          <pc:sldLayoutMkLst>
            <pc:docMk/>
            <pc:sldMasterMk cId="2089680128" sldId="2147483737"/>
            <pc:sldLayoutMk cId="783553139" sldId="2147483738"/>
          </pc:sldLayoutMkLst>
        </pc:sldLayoutChg>
        <pc:sldLayoutChg chg="del">
          <pc:chgData name="william a" userId="c66c7249b60d4ab2" providerId="LiveId" clId="{987DFEFB-91F3-4A2C-BC6D-A4C6CB8FF458}" dt="2019-09-27T02:01:25.690" v="291" actId="2696"/>
          <pc:sldLayoutMkLst>
            <pc:docMk/>
            <pc:sldMasterMk cId="2089680128" sldId="2147483737"/>
            <pc:sldLayoutMk cId="2574298099" sldId="2147483739"/>
          </pc:sldLayoutMkLst>
        </pc:sldLayoutChg>
        <pc:sldLayoutChg chg="del">
          <pc:chgData name="william a" userId="c66c7249b60d4ab2" providerId="LiveId" clId="{987DFEFB-91F3-4A2C-BC6D-A4C6CB8FF458}" dt="2019-09-27T02:01:24.039" v="290" actId="2696"/>
          <pc:sldLayoutMkLst>
            <pc:docMk/>
            <pc:sldMasterMk cId="2089680128" sldId="2147483737"/>
            <pc:sldLayoutMk cId="3090378129" sldId="2147483740"/>
          </pc:sldLayoutMkLst>
        </pc:sldLayoutChg>
        <pc:sldLayoutChg chg="del">
          <pc:chgData name="william a" userId="c66c7249b60d4ab2" providerId="LiveId" clId="{987DFEFB-91F3-4A2C-BC6D-A4C6CB8FF458}" dt="2019-09-27T02:01:23.847" v="289" actId="2696"/>
          <pc:sldLayoutMkLst>
            <pc:docMk/>
            <pc:sldMasterMk cId="2089680128" sldId="2147483737"/>
            <pc:sldLayoutMk cId="4226223536" sldId="2147483741"/>
          </pc:sldLayoutMkLst>
        </pc:sldLayoutChg>
        <pc:sldLayoutChg chg="del">
          <pc:chgData name="william a" userId="c66c7249b60d4ab2" providerId="LiveId" clId="{987DFEFB-91F3-4A2C-BC6D-A4C6CB8FF458}" dt="2019-09-27T02:01:23.535" v="288" actId="2696"/>
          <pc:sldLayoutMkLst>
            <pc:docMk/>
            <pc:sldMasterMk cId="2089680128" sldId="2147483737"/>
            <pc:sldLayoutMk cId="2956597724" sldId="2147483742"/>
          </pc:sldLayoutMkLst>
        </pc:sldLayoutChg>
        <pc:sldLayoutChg chg="del">
          <pc:chgData name="william a" userId="c66c7249b60d4ab2" providerId="LiveId" clId="{987DFEFB-91F3-4A2C-BC6D-A4C6CB8FF458}" dt="2019-09-27T02:01:23.387" v="287" actId="2696"/>
          <pc:sldLayoutMkLst>
            <pc:docMk/>
            <pc:sldMasterMk cId="2089680128" sldId="2147483737"/>
            <pc:sldLayoutMk cId="565002757" sldId="2147483744"/>
          </pc:sldLayoutMkLst>
        </pc:sldLayoutChg>
        <pc:sldLayoutChg chg="del">
          <pc:chgData name="william a" userId="c66c7249b60d4ab2" providerId="LiveId" clId="{987DFEFB-91F3-4A2C-BC6D-A4C6CB8FF458}" dt="2019-09-27T02:01:23.198" v="286" actId="2696"/>
          <pc:sldLayoutMkLst>
            <pc:docMk/>
            <pc:sldMasterMk cId="2089680128" sldId="2147483737"/>
            <pc:sldLayoutMk cId="4183880616" sldId="2147483745"/>
          </pc:sldLayoutMkLst>
        </pc:sldLayoutChg>
        <pc:sldLayoutChg chg="del">
          <pc:chgData name="william a" userId="c66c7249b60d4ab2" providerId="LiveId" clId="{987DFEFB-91F3-4A2C-BC6D-A4C6CB8FF458}" dt="2019-09-27T02:01:22.784" v="285" actId="2696"/>
          <pc:sldLayoutMkLst>
            <pc:docMk/>
            <pc:sldMasterMk cId="2089680128" sldId="2147483737"/>
            <pc:sldLayoutMk cId="3632546206" sldId="2147483746"/>
          </pc:sldLayoutMkLst>
        </pc:sldLayoutChg>
        <pc:sldLayoutChg chg="del">
          <pc:chgData name="william a" userId="c66c7249b60d4ab2" providerId="LiveId" clId="{987DFEFB-91F3-4A2C-BC6D-A4C6CB8FF458}" dt="2019-09-27T02:01:22.607" v="284" actId="2696"/>
          <pc:sldLayoutMkLst>
            <pc:docMk/>
            <pc:sldMasterMk cId="2089680128" sldId="2147483737"/>
            <pc:sldLayoutMk cId="4175911454" sldId="2147483747"/>
          </pc:sldLayoutMkLst>
        </pc:sldLayoutChg>
        <pc:sldLayoutChg chg="del">
          <pc:chgData name="william a" userId="c66c7249b60d4ab2" providerId="LiveId" clId="{987DFEFB-91F3-4A2C-BC6D-A4C6CB8FF458}" dt="2019-09-27T02:01:22.459" v="283" actId="2696"/>
          <pc:sldLayoutMkLst>
            <pc:docMk/>
            <pc:sldMasterMk cId="2089680128" sldId="2147483737"/>
            <pc:sldLayoutMk cId="2720198178" sldId="2147483748"/>
          </pc:sldLayoutMkLst>
        </pc:sldLayoutChg>
        <pc:sldLayoutChg chg="del">
          <pc:chgData name="william a" userId="c66c7249b60d4ab2" providerId="LiveId" clId="{987DFEFB-91F3-4A2C-BC6D-A4C6CB8FF458}" dt="2019-09-27T02:01:22.288" v="282" actId="2696"/>
          <pc:sldLayoutMkLst>
            <pc:docMk/>
            <pc:sldMasterMk cId="2089680128" sldId="2147483737"/>
            <pc:sldLayoutMk cId="961187444" sldId="2147483749"/>
          </pc:sldLayoutMkLst>
        </pc:sldLayoutChg>
        <pc:sldLayoutChg chg="del">
          <pc:chgData name="william a" userId="c66c7249b60d4ab2" providerId="LiveId" clId="{987DFEFB-91F3-4A2C-BC6D-A4C6CB8FF458}" dt="2019-09-27T02:01:22.135" v="281" actId="2696"/>
          <pc:sldLayoutMkLst>
            <pc:docMk/>
            <pc:sldMasterMk cId="2089680128" sldId="2147483737"/>
            <pc:sldLayoutMk cId="977962282" sldId="2147483750"/>
          </pc:sldLayoutMkLst>
        </pc:sldLayoutChg>
        <pc:sldLayoutChg chg="del">
          <pc:chgData name="william a" userId="c66c7249b60d4ab2" providerId="LiveId" clId="{987DFEFB-91F3-4A2C-BC6D-A4C6CB8FF458}" dt="2019-09-27T02:01:21.984" v="280" actId="2696"/>
          <pc:sldLayoutMkLst>
            <pc:docMk/>
            <pc:sldMasterMk cId="2089680128" sldId="2147483737"/>
            <pc:sldLayoutMk cId="2228675005" sldId="2147483751"/>
          </pc:sldLayoutMkLst>
        </pc:sldLayoutChg>
        <pc:sldLayoutChg chg="del">
          <pc:chgData name="william a" userId="c66c7249b60d4ab2" providerId="LiveId" clId="{987DFEFB-91F3-4A2C-BC6D-A4C6CB8FF458}" dt="2019-09-27T02:01:21.899" v="279" actId="2696"/>
          <pc:sldLayoutMkLst>
            <pc:docMk/>
            <pc:sldMasterMk cId="2089680128" sldId="2147483737"/>
            <pc:sldLayoutMk cId="2591716456" sldId="2147483753"/>
          </pc:sldLayoutMkLst>
        </pc:sldLayoutChg>
        <pc:sldLayoutChg chg="del">
          <pc:chgData name="william a" userId="c66c7249b60d4ab2" providerId="LiveId" clId="{987DFEFB-91F3-4A2C-BC6D-A4C6CB8FF458}" dt="2019-09-27T02:01:21.688" v="278" actId="2696"/>
          <pc:sldLayoutMkLst>
            <pc:docMk/>
            <pc:sldMasterMk cId="2089680128" sldId="2147483737"/>
            <pc:sldLayoutMk cId="4168706023" sldId="2147483754"/>
          </pc:sldLayoutMkLst>
        </pc:sldLayoutChg>
        <pc:sldLayoutChg chg="del">
          <pc:chgData name="william a" userId="c66c7249b60d4ab2" providerId="LiveId" clId="{987DFEFB-91F3-4A2C-BC6D-A4C6CB8FF458}" dt="2019-09-27T02:01:21.530" v="277" actId="2696"/>
          <pc:sldLayoutMkLst>
            <pc:docMk/>
            <pc:sldMasterMk cId="2089680128" sldId="2147483737"/>
            <pc:sldLayoutMk cId="3457373401" sldId="2147483755"/>
          </pc:sldLayoutMkLst>
        </pc:sldLayoutChg>
        <pc:sldLayoutChg chg="del">
          <pc:chgData name="william a" userId="c66c7249b60d4ab2" providerId="LiveId" clId="{987DFEFB-91F3-4A2C-BC6D-A4C6CB8FF458}" dt="2019-09-27T02:01:21.375" v="276" actId="2696"/>
          <pc:sldLayoutMkLst>
            <pc:docMk/>
            <pc:sldMasterMk cId="2089680128" sldId="2147483737"/>
            <pc:sldLayoutMk cId="2282440153" sldId="2147483756"/>
          </pc:sldLayoutMkLst>
        </pc:sldLayoutChg>
        <pc:sldLayoutChg chg="del">
          <pc:chgData name="william a" userId="c66c7249b60d4ab2" providerId="LiveId" clId="{987DFEFB-91F3-4A2C-BC6D-A4C6CB8FF458}" dt="2019-09-27T02:01:21.047" v="275" actId="2696"/>
          <pc:sldLayoutMkLst>
            <pc:docMk/>
            <pc:sldMasterMk cId="2089680128" sldId="2147483737"/>
            <pc:sldLayoutMk cId="2428582487" sldId="2147483757"/>
          </pc:sldLayoutMkLst>
        </pc:sldLayoutChg>
        <pc:sldLayoutChg chg="del">
          <pc:chgData name="william a" userId="c66c7249b60d4ab2" providerId="LiveId" clId="{987DFEFB-91F3-4A2C-BC6D-A4C6CB8FF458}" dt="2019-09-27T02:01:20.546" v="274" actId="2696"/>
          <pc:sldLayoutMkLst>
            <pc:docMk/>
            <pc:sldMasterMk cId="2089680128" sldId="2147483737"/>
            <pc:sldLayoutMk cId="3252587927" sldId="2147483758"/>
          </pc:sldLayoutMkLst>
        </pc:sldLayoutChg>
      </pc:sldMasterChg>
      <pc:sldMasterChg chg="del delSldLayout">
        <pc:chgData name="william a" userId="c66c7249b60d4ab2" providerId="LiveId" clId="{987DFEFB-91F3-4A2C-BC6D-A4C6CB8FF458}" dt="2019-09-27T02:01:07.393" v="273" actId="2696"/>
        <pc:sldMasterMkLst>
          <pc:docMk/>
          <pc:sldMasterMk cId="3480127394" sldId="2147483715"/>
        </pc:sldMasterMkLst>
        <pc:sldLayoutChg chg="del">
          <pc:chgData name="william a" userId="c66c7249b60d4ab2" providerId="LiveId" clId="{987DFEFB-91F3-4A2C-BC6D-A4C6CB8FF458}" dt="2019-09-27T02:01:07.241" v="253" actId="2696"/>
          <pc:sldLayoutMkLst>
            <pc:docMk/>
            <pc:sldMasterMk cId="3480127394" sldId="2147483715"/>
            <pc:sldLayoutMk cId="2075934477" sldId="2147483716"/>
          </pc:sldLayoutMkLst>
        </pc:sldLayoutChg>
        <pc:sldLayoutChg chg="del">
          <pc:chgData name="william a" userId="c66c7249b60d4ab2" providerId="LiveId" clId="{987DFEFB-91F3-4A2C-BC6D-A4C6CB8FF458}" dt="2019-09-27T02:01:07.246" v="254" actId="2696"/>
          <pc:sldLayoutMkLst>
            <pc:docMk/>
            <pc:sldMasterMk cId="3480127394" sldId="2147483715"/>
            <pc:sldLayoutMk cId="2093888059" sldId="2147483717"/>
          </pc:sldLayoutMkLst>
        </pc:sldLayoutChg>
        <pc:sldLayoutChg chg="del">
          <pc:chgData name="william a" userId="c66c7249b60d4ab2" providerId="LiveId" clId="{987DFEFB-91F3-4A2C-BC6D-A4C6CB8FF458}" dt="2019-09-27T02:01:07.249" v="255" actId="2696"/>
          <pc:sldLayoutMkLst>
            <pc:docMk/>
            <pc:sldMasterMk cId="3480127394" sldId="2147483715"/>
            <pc:sldLayoutMk cId="1665144872" sldId="2147483718"/>
          </pc:sldLayoutMkLst>
        </pc:sldLayoutChg>
        <pc:sldLayoutChg chg="del">
          <pc:chgData name="william a" userId="c66c7249b60d4ab2" providerId="LiveId" clId="{987DFEFB-91F3-4A2C-BC6D-A4C6CB8FF458}" dt="2019-09-27T02:01:07.253" v="256" actId="2696"/>
          <pc:sldLayoutMkLst>
            <pc:docMk/>
            <pc:sldMasterMk cId="3480127394" sldId="2147483715"/>
            <pc:sldLayoutMk cId="2334315420" sldId="2147483719"/>
          </pc:sldLayoutMkLst>
        </pc:sldLayoutChg>
        <pc:sldLayoutChg chg="del">
          <pc:chgData name="william a" userId="c66c7249b60d4ab2" providerId="LiveId" clId="{987DFEFB-91F3-4A2C-BC6D-A4C6CB8FF458}" dt="2019-09-27T02:01:07.257" v="257" actId="2696"/>
          <pc:sldLayoutMkLst>
            <pc:docMk/>
            <pc:sldMasterMk cId="3480127394" sldId="2147483715"/>
            <pc:sldLayoutMk cId="1234069022" sldId="2147483720"/>
          </pc:sldLayoutMkLst>
        </pc:sldLayoutChg>
        <pc:sldLayoutChg chg="del">
          <pc:chgData name="william a" userId="c66c7249b60d4ab2" providerId="LiveId" clId="{987DFEFB-91F3-4A2C-BC6D-A4C6CB8FF458}" dt="2019-09-27T02:01:07.261" v="258" actId="2696"/>
          <pc:sldLayoutMkLst>
            <pc:docMk/>
            <pc:sldMasterMk cId="3480127394" sldId="2147483715"/>
            <pc:sldLayoutMk cId="145092892" sldId="2147483721"/>
          </pc:sldLayoutMkLst>
        </pc:sldLayoutChg>
        <pc:sldLayoutChg chg="del">
          <pc:chgData name="william a" userId="c66c7249b60d4ab2" providerId="LiveId" clId="{987DFEFB-91F3-4A2C-BC6D-A4C6CB8FF458}" dt="2019-09-27T02:01:07.266" v="259" actId="2696"/>
          <pc:sldLayoutMkLst>
            <pc:docMk/>
            <pc:sldMasterMk cId="3480127394" sldId="2147483715"/>
            <pc:sldLayoutMk cId="167708446" sldId="2147483722"/>
          </pc:sldLayoutMkLst>
        </pc:sldLayoutChg>
        <pc:sldLayoutChg chg="del">
          <pc:chgData name="william a" userId="c66c7249b60d4ab2" providerId="LiveId" clId="{987DFEFB-91F3-4A2C-BC6D-A4C6CB8FF458}" dt="2019-09-27T02:01:07.269" v="260" actId="2696"/>
          <pc:sldLayoutMkLst>
            <pc:docMk/>
            <pc:sldMasterMk cId="3480127394" sldId="2147483715"/>
            <pc:sldLayoutMk cId="1737564013" sldId="2147483723"/>
          </pc:sldLayoutMkLst>
        </pc:sldLayoutChg>
        <pc:sldLayoutChg chg="del">
          <pc:chgData name="william a" userId="c66c7249b60d4ab2" providerId="LiveId" clId="{987DFEFB-91F3-4A2C-BC6D-A4C6CB8FF458}" dt="2019-09-27T02:01:07.272" v="261" actId="2696"/>
          <pc:sldLayoutMkLst>
            <pc:docMk/>
            <pc:sldMasterMk cId="3480127394" sldId="2147483715"/>
            <pc:sldLayoutMk cId="3120452306" sldId="2147483724"/>
          </pc:sldLayoutMkLst>
        </pc:sldLayoutChg>
        <pc:sldLayoutChg chg="del">
          <pc:chgData name="william a" userId="c66c7249b60d4ab2" providerId="LiveId" clId="{987DFEFB-91F3-4A2C-BC6D-A4C6CB8FF458}" dt="2019-09-27T02:01:07.276" v="262" actId="2696"/>
          <pc:sldLayoutMkLst>
            <pc:docMk/>
            <pc:sldMasterMk cId="3480127394" sldId="2147483715"/>
            <pc:sldLayoutMk cId="1915602275" sldId="2147483725"/>
          </pc:sldLayoutMkLst>
        </pc:sldLayoutChg>
        <pc:sldLayoutChg chg="del">
          <pc:chgData name="william a" userId="c66c7249b60d4ab2" providerId="LiveId" clId="{987DFEFB-91F3-4A2C-BC6D-A4C6CB8FF458}" dt="2019-09-27T02:01:07.281" v="263" actId="2696"/>
          <pc:sldLayoutMkLst>
            <pc:docMk/>
            <pc:sldMasterMk cId="3480127394" sldId="2147483715"/>
            <pc:sldLayoutMk cId="3940421843" sldId="2147483726"/>
          </pc:sldLayoutMkLst>
        </pc:sldLayoutChg>
        <pc:sldLayoutChg chg="del">
          <pc:chgData name="william a" userId="c66c7249b60d4ab2" providerId="LiveId" clId="{987DFEFB-91F3-4A2C-BC6D-A4C6CB8FF458}" dt="2019-09-27T02:01:07.287" v="264" actId="2696"/>
          <pc:sldLayoutMkLst>
            <pc:docMk/>
            <pc:sldMasterMk cId="3480127394" sldId="2147483715"/>
            <pc:sldLayoutMk cId="4088945948" sldId="2147483727"/>
          </pc:sldLayoutMkLst>
        </pc:sldLayoutChg>
        <pc:sldLayoutChg chg="del">
          <pc:chgData name="william a" userId="c66c7249b60d4ab2" providerId="LiveId" clId="{987DFEFB-91F3-4A2C-BC6D-A4C6CB8FF458}" dt="2019-09-27T02:01:07.292" v="265" actId="2696"/>
          <pc:sldLayoutMkLst>
            <pc:docMk/>
            <pc:sldMasterMk cId="3480127394" sldId="2147483715"/>
            <pc:sldLayoutMk cId="2563514653" sldId="2147483728"/>
          </pc:sldLayoutMkLst>
        </pc:sldLayoutChg>
        <pc:sldLayoutChg chg="del">
          <pc:chgData name="william a" userId="c66c7249b60d4ab2" providerId="LiveId" clId="{987DFEFB-91F3-4A2C-BC6D-A4C6CB8FF458}" dt="2019-09-27T02:01:07.296" v="266" actId="2696"/>
          <pc:sldLayoutMkLst>
            <pc:docMk/>
            <pc:sldMasterMk cId="3480127394" sldId="2147483715"/>
            <pc:sldLayoutMk cId="979953387" sldId="2147483729"/>
          </pc:sldLayoutMkLst>
        </pc:sldLayoutChg>
        <pc:sldLayoutChg chg="del">
          <pc:chgData name="william a" userId="c66c7249b60d4ab2" providerId="LiveId" clId="{987DFEFB-91F3-4A2C-BC6D-A4C6CB8FF458}" dt="2019-09-27T02:01:07.370" v="267" actId="2696"/>
          <pc:sldLayoutMkLst>
            <pc:docMk/>
            <pc:sldMasterMk cId="3480127394" sldId="2147483715"/>
            <pc:sldLayoutMk cId="1197920803" sldId="2147483731"/>
          </pc:sldLayoutMkLst>
        </pc:sldLayoutChg>
        <pc:sldLayoutChg chg="del">
          <pc:chgData name="william a" userId="c66c7249b60d4ab2" providerId="LiveId" clId="{987DFEFB-91F3-4A2C-BC6D-A4C6CB8FF458}" dt="2019-09-27T02:01:07.374" v="268" actId="2696"/>
          <pc:sldLayoutMkLst>
            <pc:docMk/>
            <pc:sldMasterMk cId="3480127394" sldId="2147483715"/>
            <pc:sldLayoutMk cId="1400491450" sldId="2147483732"/>
          </pc:sldLayoutMkLst>
        </pc:sldLayoutChg>
        <pc:sldLayoutChg chg="del">
          <pc:chgData name="william a" userId="c66c7249b60d4ab2" providerId="LiveId" clId="{987DFEFB-91F3-4A2C-BC6D-A4C6CB8FF458}" dt="2019-09-27T02:01:07.378" v="269" actId="2696"/>
          <pc:sldLayoutMkLst>
            <pc:docMk/>
            <pc:sldMasterMk cId="3480127394" sldId="2147483715"/>
            <pc:sldLayoutMk cId="12664252" sldId="2147483733"/>
          </pc:sldLayoutMkLst>
        </pc:sldLayoutChg>
        <pc:sldLayoutChg chg="del">
          <pc:chgData name="william a" userId="c66c7249b60d4ab2" providerId="LiveId" clId="{987DFEFB-91F3-4A2C-BC6D-A4C6CB8FF458}" dt="2019-09-27T02:01:07.381" v="270" actId="2696"/>
          <pc:sldLayoutMkLst>
            <pc:docMk/>
            <pc:sldMasterMk cId="3480127394" sldId="2147483715"/>
            <pc:sldLayoutMk cId="3130387375" sldId="2147483734"/>
          </pc:sldLayoutMkLst>
        </pc:sldLayoutChg>
        <pc:sldLayoutChg chg="del">
          <pc:chgData name="william a" userId="c66c7249b60d4ab2" providerId="LiveId" clId="{987DFEFB-91F3-4A2C-BC6D-A4C6CB8FF458}" dt="2019-09-27T02:01:07.384" v="271" actId="2696"/>
          <pc:sldLayoutMkLst>
            <pc:docMk/>
            <pc:sldMasterMk cId="3480127394" sldId="2147483715"/>
            <pc:sldLayoutMk cId="2564543857" sldId="2147483735"/>
          </pc:sldLayoutMkLst>
        </pc:sldLayoutChg>
        <pc:sldLayoutChg chg="del">
          <pc:chgData name="william a" userId="c66c7249b60d4ab2" providerId="LiveId" clId="{987DFEFB-91F3-4A2C-BC6D-A4C6CB8FF458}" dt="2019-09-27T02:01:07.388" v="272" actId="2696"/>
          <pc:sldLayoutMkLst>
            <pc:docMk/>
            <pc:sldMasterMk cId="3480127394" sldId="2147483715"/>
            <pc:sldLayoutMk cId="3153610069" sldId="2147483736"/>
          </pc:sldLayoutMkLst>
        </pc:sldLayoutChg>
      </pc:sldMasterChg>
      <pc:sldMasterChg chg="modSldLayout">
        <pc:chgData name="william a" userId="c66c7249b60d4ab2" providerId="LiveId" clId="{987DFEFB-91F3-4A2C-BC6D-A4C6CB8FF458}" dt="2019-09-27T01:58:31.865" v="203"/>
        <pc:sldMasterMkLst>
          <pc:docMk/>
          <pc:sldMasterMk cId="2089680128" sldId="2147483737"/>
        </pc:sldMasterMkLst>
        <pc:sldLayoutChg chg="setBg">
          <pc:chgData name="william a" userId="c66c7249b60d4ab2" providerId="LiveId" clId="{987DFEFB-91F3-4A2C-BC6D-A4C6CB8FF458}" dt="2019-09-27T01:58:31.865" v="203"/>
          <pc:sldLayoutMkLst>
            <pc:docMk/>
            <pc:sldMasterMk cId="2089680128" sldId="2147483737"/>
            <pc:sldLayoutMk cId="961187444" sldId="2147483749"/>
          </pc:sldLayoutMkLst>
        </pc:sldLayoutChg>
        <pc:sldLayoutChg chg="setBg">
          <pc:chgData name="william a" userId="c66c7249b60d4ab2" providerId="LiveId" clId="{987DFEFB-91F3-4A2C-BC6D-A4C6CB8FF458}" dt="2019-09-27T01:58:31.865" v="203"/>
          <pc:sldLayoutMkLst>
            <pc:docMk/>
            <pc:sldMasterMk cId="2089680128" sldId="2147483737"/>
            <pc:sldLayoutMk cId="977962282" sldId="2147483750"/>
          </pc:sldLayoutMkLst>
        </pc:sldLayoutChg>
        <pc:sldLayoutChg chg="setBg">
          <pc:chgData name="william a" userId="c66c7249b60d4ab2" providerId="LiveId" clId="{987DFEFB-91F3-4A2C-BC6D-A4C6CB8FF458}" dt="2019-09-27T01:58:31.865" v="203"/>
          <pc:sldLayoutMkLst>
            <pc:docMk/>
            <pc:sldMasterMk cId="2089680128" sldId="2147483737"/>
            <pc:sldLayoutMk cId="2228675005" sldId="2147483751"/>
          </pc:sldLayoutMkLst>
        </pc:sldLayoutChg>
        <pc:sldLayoutChg chg="setBg">
          <pc:chgData name="william a" userId="c66c7249b60d4ab2" providerId="LiveId" clId="{987DFEFB-91F3-4A2C-BC6D-A4C6CB8FF458}" dt="2019-09-27T01:58:31.865" v="203"/>
          <pc:sldLayoutMkLst>
            <pc:docMk/>
            <pc:sldMasterMk cId="2089680128" sldId="2147483737"/>
            <pc:sldLayoutMk cId="2591716456" sldId="2147483753"/>
          </pc:sldLayoutMkLst>
        </pc:sldLayoutChg>
      </pc:sldMasterChg>
    </pc:docChg>
  </pc:docChgLst>
  <pc:docChgLst>
    <pc:chgData name="william a" userId="c66c7249b60d4ab2" providerId="LiveId" clId="{066F1101-84BD-4F07-AB0D-8BECC44521E1}"/>
    <pc:docChg chg="custSel modSld">
      <pc:chgData name="william a" userId="c66c7249b60d4ab2" providerId="LiveId" clId="{066F1101-84BD-4F07-AB0D-8BECC44521E1}" dt="2019-12-19T15:27:23.138" v="14" actId="14100"/>
      <pc:docMkLst>
        <pc:docMk/>
      </pc:docMkLst>
      <pc:sldChg chg="modSp">
        <pc:chgData name="william a" userId="c66c7249b60d4ab2" providerId="LiveId" clId="{066F1101-84BD-4F07-AB0D-8BECC44521E1}" dt="2019-12-19T15:27:23.138" v="14" actId="14100"/>
        <pc:sldMkLst>
          <pc:docMk/>
          <pc:sldMk cId="2294722125" sldId="340"/>
        </pc:sldMkLst>
        <pc:spChg chg="mod">
          <ac:chgData name="william a" userId="c66c7249b60d4ab2" providerId="LiveId" clId="{066F1101-84BD-4F07-AB0D-8BECC44521E1}" dt="2019-12-19T15:27:23.138" v="14" actId="14100"/>
          <ac:spMkLst>
            <pc:docMk/>
            <pc:sldMk cId="2294722125" sldId="340"/>
            <ac:spMk id="2" creationId="{EF24CA04-327F-4A45-8923-92F6874B5AD6}"/>
          </ac:spMkLst>
        </pc:spChg>
      </pc:sldChg>
    </pc:docChg>
  </pc:docChgLst>
  <pc:docChgLst>
    <pc:chgData name="william a" userId="c66c7249b60d4ab2" providerId="LiveId" clId="{87C21608-E2A8-4257-8F0F-8B3B1AE02CA2}"/>
    <pc:docChg chg="undo custSel mod addSld delSld modSld sldOrd modMainMaster modSection">
      <pc:chgData name="william a" userId="c66c7249b60d4ab2" providerId="LiveId" clId="{87C21608-E2A8-4257-8F0F-8B3B1AE02CA2}" dt="2020-02-07T03:10:01.174" v="31180" actId="27636"/>
      <pc:docMkLst>
        <pc:docMk/>
      </pc:docMkLst>
      <pc:sldChg chg="addSp delSp modSp modTransition modNotesTx">
        <pc:chgData name="william a" userId="c66c7249b60d4ab2" providerId="LiveId" clId="{87C21608-E2A8-4257-8F0F-8B3B1AE02CA2}" dt="2020-02-06T02:27:21.994" v="25452" actId="6549"/>
        <pc:sldMkLst>
          <pc:docMk/>
          <pc:sldMk cId="1515512664" sldId="310"/>
        </pc:sldMkLst>
        <pc:spChg chg="add del mod">
          <ac:chgData name="william a" userId="c66c7249b60d4ab2" providerId="LiveId" clId="{87C21608-E2A8-4257-8F0F-8B3B1AE02CA2}" dt="2020-01-25T16:21:49.378" v="703" actId="478"/>
          <ac:spMkLst>
            <pc:docMk/>
            <pc:sldMk cId="1515512664" sldId="310"/>
            <ac:spMk id="5" creationId="{3F1FB965-96FB-4C92-94BD-7902020DDB28}"/>
          </ac:spMkLst>
        </pc:spChg>
        <pc:spChg chg="del">
          <ac:chgData name="william a" userId="c66c7249b60d4ab2" providerId="LiveId" clId="{87C21608-E2A8-4257-8F0F-8B3B1AE02CA2}" dt="2020-01-25T16:21:46.277" v="702" actId="478"/>
          <ac:spMkLst>
            <pc:docMk/>
            <pc:sldMk cId="1515512664" sldId="310"/>
            <ac:spMk id="30" creationId="{4FA35E8D-34B7-49C8-955E-44B3497721AB}"/>
          </ac:spMkLst>
        </pc:spChg>
        <pc:spChg chg="del">
          <ac:chgData name="william a" userId="c66c7249b60d4ab2" providerId="LiveId" clId="{87C21608-E2A8-4257-8F0F-8B3B1AE02CA2}" dt="2020-01-25T16:21:46.277" v="702" actId="478"/>
          <ac:spMkLst>
            <pc:docMk/>
            <pc:sldMk cId="1515512664" sldId="310"/>
            <ac:spMk id="31" creationId="{23288460-89AA-4659-ADE4-ACF1C930819A}"/>
          </ac:spMkLst>
        </pc:spChg>
        <pc:spChg chg="mod">
          <ac:chgData name="william a" userId="c66c7249b60d4ab2" providerId="LiveId" clId="{87C21608-E2A8-4257-8F0F-8B3B1AE02CA2}" dt="2020-02-06T02:27:21.994" v="25452" actId="6549"/>
          <ac:spMkLst>
            <pc:docMk/>
            <pc:sldMk cId="1515512664" sldId="310"/>
            <ac:spMk id="37" creationId="{C6185EAF-833B-40A1-93F6-A486E5C56CB0}"/>
          </ac:spMkLst>
        </pc:spChg>
        <pc:spChg chg="mod">
          <ac:chgData name="william a" userId="c66c7249b60d4ab2" providerId="LiveId" clId="{87C21608-E2A8-4257-8F0F-8B3B1AE02CA2}" dt="2020-01-25T16:23:01.820" v="716" actId="20577"/>
          <ac:spMkLst>
            <pc:docMk/>
            <pc:sldMk cId="1515512664" sldId="310"/>
            <ac:spMk id="44" creationId="{00000000-0000-0000-0000-000000000000}"/>
          </ac:spMkLst>
        </pc:spChg>
        <pc:spChg chg="mod">
          <ac:chgData name="william a" userId="c66c7249b60d4ab2" providerId="LiveId" clId="{87C21608-E2A8-4257-8F0F-8B3B1AE02CA2}" dt="2020-01-25T16:23:08.945" v="739" actId="20577"/>
          <ac:spMkLst>
            <pc:docMk/>
            <pc:sldMk cId="1515512664" sldId="310"/>
            <ac:spMk id="45" creationId="{00000000-0000-0000-0000-000000000000}"/>
          </ac:spMkLst>
        </pc:spChg>
        <pc:spChg chg="del">
          <ac:chgData name="william a" userId="c66c7249b60d4ab2" providerId="LiveId" clId="{87C21608-E2A8-4257-8F0F-8B3B1AE02CA2}" dt="2020-01-25T16:16:35.220" v="168" actId="931"/>
          <ac:spMkLst>
            <pc:docMk/>
            <pc:sldMk cId="1515512664" sldId="310"/>
            <ac:spMk id="63" creationId="{E6785CB8-95F6-8648-B5F4-710FAA9C0558}"/>
          </ac:spMkLst>
        </pc:spChg>
        <pc:spChg chg="mod">
          <ac:chgData name="william a" userId="c66c7249b60d4ab2" providerId="LiveId" clId="{87C21608-E2A8-4257-8F0F-8B3B1AE02CA2}" dt="2020-01-25T16:23:40.283" v="771" actId="20577"/>
          <ac:spMkLst>
            <pc:docMk/>
            <pc:sldMk cId="1515512664" sldId="310"/>
            <ac:spMk id="150" creationId="{00000000-0000-0000-0000-000000000000}"/>
          </ac:spMkLst>
        </pc:spChg>
        <pc:spChg chg="mod">
          <ac:chgData name="william a" userId="c66c7249b60d4ab2" providerId="LiveId" clId="{87C21608-E2A8-4257-8F0F-8B3B1AE02CA2}" dt="2020-01-25T16:23:44.776" v="776" actId="20577"/>
          <ac:spMkLst>
            <pc:docMk/>
            <pc:sldMk cId="1515512664" sldId="310"/>
            <ac:spMk id="152" creationId="{00000000-0000-0000-0000-000000000000}"/>
          </ac:spMkLst>
        </pc:spChg>
        <pc:spChg chg="mod">
          <ac:chgData name="william a" userId="c66c7249b60d4ab2" providerId="LiveId" clId="{87C21608-E2A8-4257-8F0F-8B3B1AE02CA2}" dt="2020-01-25T16:23:49.943" v="787" actId="20577"/>
          <ac:spMkLst>
            <pc:docMk/>
            <pc:sldMk cId="1515512664" sldId="310"/>
            <ac:spMk id="153" creationId="{00000000-0000-0000-0000-000000000000}"/>
          </ac:spMkLst>
        </pc:spChg>
        <pc:spChg chg="mod">
          <ac:chgData name="william a" userId="c66c7249b60d4ab2" providerId="LiveId" clId="{87C21608-E2A8-4257-8F0F-8B3B1AE02CA2}" dt="2020-01-25T16:23:55.207" v="804" actId="20577"/>
          <ac:spMkLst>
            <pc:docMk/>
            <pc:sldMk cId="1515512664" sldId="310"/>
            <ac:spMk id="154" creationId="{00000000-0000-0000-0000-000000000000}"/>
          </ac:spMkLst>
        </pc:spChg>
        <pc:spChg chg="mod">
          <ac:chgData name="william a" userId="c66c7249b60d4ab2" providerId="LiveId" clId="{87C21608-E2A8-4257-8F0F-8B3B1AE02CA2}" dt="2020-01-25T16:23:58.069" v="815" actId="20577"/>
          <ac:spMkLst>
            <pc:docMk/>
            <pc:sldMk cId="1515512664" sldId="310"/>
            <ac:spMk id="155" creationId="{00000000-0000-0000-0000-000000000000}"/>
          </ac:spMkLst>
        </pc:spChg>
        <pc:spChg chg="mod">
          <ac:chgData name="william a" userId="c66c7249b60d4ab2" providerId="LiveId" clId="{87C21608-E2A8-4257-8F0F-8B3B1AE02CA2}" dt="2020-01-25T16:24:00.861" v="828" actId="20577"/>
          <ac:spMkLst>
            <pc:docMk/>
            <pc:sldMk cId="1515512664" sldId="310"/>
            <ac:spMk id="156" creationId="{00000000-0000-0000-0000-000000000000}"/>
          </ac:spMkLst>
        </pc:spChg>
        <pc:spChg chg="mod">
          <ac:chgData name="william a" userId="c66c7249b60d4ab2" providerId="LiveId" clId="{87C21608-E2A8-4257-8F0F-8B3B1AE02CA2}" dt="2020-01-25T16:23:28.024" v="750" actId="20577"/>
          <ac:spMkLst>
            <pc:docMk/>
            <pc:sldMk cId="1515512664" sldId="310"/>
            <ac:spMk id="157" creationId="{00000000-0000-0000-0000-000000000000}"/>
          </ac:spMkLst>
        </pc:spChg>
        <pc:spChg chg="mod">
          <ac:chgData name="william a" userId="c66c7249b60d4ab2" providerId="LiveId" clId="{87C21608-E2A8-4257-8F0F-8B3B1AE02CA2}" dt="2020-01-25T16:23:31.852" v="756" actId="20577"/>
          <ac:spMkLst>
            <pc:docMk/>
            <pc:sldMk cId="1515512664" sldId="310"/>
            <ac:spMk id="158" creationId="{00000000-0000-0000-0000-000000000000}"/>
          </ac:spMkLst>
        </pc:spChg>
        <pc:spChg chg="del">
          <ac:chgData name="william a" userId="c66c7249b60d4ab2" providerId="LiveId" clId="{87C21608-E2A8-4257-8F0F-8B3B1AE02CA2}" dt="2020-01-25T16:21:46.277" v="702" actId="478"/>
          <ac:spMkLst>
            <pc:docMk/>
            <pc:sldMk cId="1515512664" sldId="310"/>
            <ac:spMk id="159" creationId="{00000000-0000-0000-0000-000000000000}"/>
          </ac:spMkLst>
        </pc:spChg>
        <pc:grpChg chg="del">
          <ac:chgData name="william a" userId="c66c7249b60d4ab2" providerId="LiveId" clId="{87C21608-E2A8-4257-8F0F-8B3B1AE02CA2}" dt="2020-01-25T16:21:46.277" v="702" actId="478"/>
          <ac:grpSpMkLst>
            <pc:docMk/>
            <pc:sldMk cId="1515512664" sldId="310"/>
            <ac:grpSpMk id="88" creationId="{00000000-0000-0000-0000-000000000000}"/>
          </ac:grpSpMkLst>
        </pc:grpChg>
        <pc:picChg chg="add mod modCrop">
          <ac:chgData name="william a" userId="c66c7249b60d4ab2" providerId="LiveId" clId="{87C21608-E2A8-4257-8F0F-8B3B1AE02CA2}" dt="2020-01-25T16:22:58.638" v="706" actId="14826"/>
          <ac:picMkLst>
            <pc:docMk/>
            <pc:sldMk cId="1515512664" sldId="310"/>
            <ac:picMk id="3" creationId="{B7A007BB-0B44-4885-9E28-7B5DC6B21E02}"/>
          </ac:picMkLst>
        </pc:picChg>
        <pc:picChg chg="del">
          <ac:chgData name="william a" userId="c66c7249b60d4ab2" providerId="LiveId" clId="{87C21608-E2A8-4257-8F0F-8B3B1AE02CA2}" dt="2020-01-25T16:21:46.277" v="702" actId="478"/>
          <ac:picMkLst>
            <pc:docMk/>
            <pc:sldMk cId="1515512664" sldId="310"/>
            <ac:picMk id="32" creationId="{F962363E-C005-44FA-9F27-C88E966EF626}"/>
          </ac:picMkLst>
        </pc:picChg>
      </pc:sldChg>
      <pc:sldChg chg="modSp modTransition modNotesTx">
        <pc:chgData name="william a" userId="c66c7249b60d4ab2" providerId="LiveId" clId="{87C21608-E2A8-4257-8F0F-8B3B1AE02CA2}" dt="2020-02-05T04:59:15.003" v="23422" actId="6549"/>
        <pc:sldMkLst>
          <pc:docMk/>
          <pc:sldMk cId="1690938764" sldId="321"/>
        </pc:sldMkLst>
        <pc:spChg chg="mod">
          <ac:chgData name="william a" userId="c66c7249b60d4ab2" providerId="LiveId" clId="{87C21608-E2A8-4257-8F0F-8B3B1AE02CA2}" dt="2020-01-25T16:44:51.677" v="1302" actId="20577"/>
          <ac:spMkLst>
            <pc:docMk/>
            <pc:sldMk cId="1690938764" sldId="321"/>
            <ac:spMk id="2" creationId="{00000000-0000-0000-0000-000000000000}"/>
          </ac:spMkLst>
        </pc:spChg>
        <pc:spChg chg="mod">
          <ac:chgData name="william a" userId="c66c7249b60d4ab2" providerId="LiveId" clId="{87C21608-E2A8-4257-8F0F-8B3B1AE02CA2}" dt="2020-01-25T16:12:16.871" v="165" actId="20577"/>
          <ac:spMkLst>
            <pc:docMk/>
            <pc:sldMk cId="1690938764" sldId="321"/>
            <ac:spMk id="3" creationId="{00000000-0000-0000-0000-000000000000}"/>
          </ac:spMkLst>
        </pc:spChg>
        <pc:spChg chg="mod">
          <ac:chgData name="william a" userId="c66c7249b60d4ab2" providerId="LiveId" clId="{87C21608-E2A8-4257-8F0F-8B3B1AE02CA2}" dt="2020-01-25T16:10:08.744" v="20" actId="20577"/>
          <ac:spMkLst>
            <pc:docMk/>
            <pc:sldMk cId="1690938764" sldId="321"/>
            <ac:spMk id="4" creationId="{00000000-0000-0000-0000-000000000000}"/>
          </ac:spMkLst>
        </pc:spChg>
      </pc:sldChg>
      <pc:sldChg chg="modSp del modTransition">
        <pc:chgData name="william a" userId="c66c7249b60d4ab2" providerId="LiveId" clId="{87C21608-E2A8-4257-8F0F-8B3B1AE02CA2}" dt="2020-01-25T16:49:29.950" v="1464" actId="2696"/>
        <pc:sldMkLst>
          <pc:docMk/>
          <pc:sldMk cId="37594886" sldId="330"/>
        </pc:sldMkLst>
        <pc:spChg chg="mod">
          <ac:chgData name="william a" userId="c66c7249b60d4ab2" providerId="LiveId" clId="{87C21608-E2A8-4257-8F0F-8B3B1AE02CA2}" dt="2020-01-25T16:48:59.349" v="1441" actId="20577"/>
          <ac:spMkLst>
            <pc:docMk/>
            <pc:sldMk cId="37594886" sldId="330"/>
            <ac:spMk id="2" creationId="{EC900C2F-E01F-47BA-9C2C-436BCDA6FB6D}"/>
          </ac:spMkLst>
        </pc:spChg>
      </pc:sldChg>
      <pc:sldChg chg="del modTransition">
        <pc:chgData name="william a" userId="c66c7249b60d4ab2" providerId="LiveId" clId="{87C21608-E2A8-4257-8F0F-8B3B1AE02CA2}" dt="2020-02-06T04:11:16.802" v="30506" actId="2696"/>
        <pc:sldMkLst>
          <pc:docMk/>
          <pc:sldMk cId="3319312414" sldId="331"/>
        </pc:sldMkLst>
      </pc:sldChg>
      <pc:sldChg chg="del">
        <pc:chgData name="william a" userId="c66c7249b60d4ab2" providerId="LiveId" clId="{87C21608-E2A8-4257-8F0F-8B3B1AE02CA2}" dt="2020-01-25T16:44:27.550" v="1282" actId="2696"/>
        <pc:sldMkLst>
          <pc:docMk/>
          <pc:sldMk cId="2703487510" sldId="334"/>
        </pc:sldMkLst>
      </pc:sldChg>
      <pc:sldChg chg="addSp delSp modSp ord modTransition">
        <pc:chgData name="william a" userId="c66c7249b60d4ab2" providerId="LiveId" clId="{87C21608-E2A8-4257-8F0F-8B3B1AE02CA2}" dt="2020-02-06T04:11:24.562" v="30514" actId="6549"/>
        <pc:sldMkLst>
          <pc:docMk/>
          <pc:sldMk cId="3750996289" sldId="335"/>
        </pc:sldMkLst>
        <pc:spChg chg="add del mod">
          <ac:chgData name="william a" userId="c66c7249b60d4ab2" providerId="LiveId" clId="{87C21608-E2A8-4257-8F0F-8B3B1AE02CA2}" dt="2020-01-25T16:43:26.019" v="1258" actId="478"/>
          <ac:spMkLst>
            <pc:docMk/>
            <pc:sldMk cId="3750996289" sldId="335"/>
            <ac:spMk id="4" creationId="{19C956B1-BEF9-4F07-BBCC-75AA183ED630}"/>
          </ac:spMkLst>
        </pc:spChg>
        <pc:spChg chg="mod">
          <ac:chgData name="william a" userId="c66c7249b60d4ab2" providerId="LiveId" clId="{87C21608-E2A8-4257-8F0F-8B3B1AE02CA2}" dt="2020-01-25T16:43:18.579" v="1256" actId="14100"/>
          <ac:spMkLst>
            <pc:docMk/>
            <pc:sldMk cId="3750996289" sldId="335"/>
            <ac:spMk id="8" creationId="{F3D188B1-4F2D-4F11-B8DD-A35669F7063B}"/>
          </ac:spMkLst>
        </pc:spChg>
        <pc:spChg chg="mod">
          <ac:chgData name="william a" userId="c66c7249b60d4ab2" providerId="LiveId" clId="{87C21608-E2A8-4257-8F0F-8B3B1AE02CA2}" dt="2020-01-25T16:44:13.416" v="1273" actId="20577"/>
          <ac:spMkLst>
            <pc:docMk/>
            <pc:sldMk cId="3750996289" sldId="335"/>
            <ac:spMk id="9" creationId="{D92D0254-8EBC-45C7-8C34-F6A495FC9D71}"/>
          </ac:spMkLst>
        </pc:spChg>
        <pc:spChg chg="del">
          <ac:chgData name="william a" userId="c66c7249b60d4ab2" providerId="LiveId" clId="{87C21608-E2A8-4257-8F0F-8B3B1AE02CA2}" dt="2020-01-25T16:43:23.005" v="1257" actId="478"/>
          <ac:spMkLst>
            <pc:docMk/>
            <pc:sldMk cId="3750996289" sldId="335"/>
            <ac:spMk id="10" creationId="{D5EA8D29-8E4C-4B90-B794-E25F80372720}"/>
          </ac:spMkLst>
        </pc:spChg>
        <pc:spChg chg="add mod">
          <ac:chgData name="william a" userId="c66c7249b60d4ab2" providerId="LiveId" clId="{87C21608-E2A8-4257-8F0F-8B3B1AE02CA2}" dt="2020-01-25T16:44:22.650" v="1281" actId="20577"/>
          <ac:spMkLst>
            <pc:docMk/>
            <pc:sldMk cId="3750996289" sldId="335"/>
            <ac:spMk id="16" creationId="{1BC98696-B880-4ACF-8592-6599C21666C9}"/>
          </ac:spMkLst>
        </pc:spChg>
        <pc:spChg chg="add del mod">
          <ac:chgData name="william a" userId="c66c7249b60d4ab2" providerId="LiveId" clId="{87C21608-E2A8-4257-8F0F-8B3B1AE02CA2}" dt="2020-01-25T16:45:59.251" v="1400"/>
          <ac:spMkLst>
            <pc:docMk/>
            <pc:sldMk cId="3750996289" sldId="335"/>
            <ac:spMk id="20" creationId="{A013AC31-F4C4-496C-8E95-0B490BE3A81B}"/>
          </ac:spMkLst>
        </pc:spChg>
        <pc:spChg chg="add del mod">
          <ac:chgData name="william a" userId="c66c7249b60d4ab2" providerId="LiveId" clId="{87C21608-E2A8-4257-8F0F-8B3B1AE02CA2}" dt="2020-01-25T16:45:59.251" v="1400"/>
          <ac:spMkLst>
            <pc:docMk/>
            <pc:sldMk cId="3750996289" sldId="335"/>
            <ac:spMk id="21" creationId="{ADBC630A-25A2-4074-B3E3-1271D49BF95F}"/>
          </ac:spMkLst>
        </pc:spChg>
        <pc:spChg chg="add del">
          <ac:chgData name="william a" userId="c66c7249b60d4ab2" providerId="LiveId" clId="{87C21608-E2A8-4257-8F0F-8B3B1AE02CA2}" dt="2020-01-25T16:46:03.948" v="1406"/>
          <ac:spMkLst>
            <pc:docMk/>
            <pc:sldMk cId="3750996289" sldId="335"/>
            <ac:spMk id="22" creationId="{5D1E3450-E0B6-447A-97D2-C7C745588313}"/>
          </ac:spMkLst>
        </pc:spChg>
        <pc:spChg chg="add del">
          <ac:chgData name="william a" userId="c66c7249b60d4ab2" providerId="LiveId" clId="{87C21608-E2A8-4257-8F0F-8B3B1AE02CA2}" dt="2020-01-25T16:46:03.948" v="1406"/>
          <ac:spMkLst>
            <pc:docMk/>
            <pc:sldMk cId="3750996289" sldId="335"/>
            <ac:spMk id="23" creationId="{6F8CAF3B-24CD-4234-ACE8-D961F9845A5A}"/>
          </ac:spMkLst>
        </pc:spChg>
        <pc:spChg chg="add mod">
          <ac:chgData name="william a" userId="c66c7249b60d4ab2" providerId="LiveId" clId="{87C21608-E2A8-4257-8F0F-8B3B1AE02CA2}" dt="2020-02-06T04:11:24.562" v="30514" actId="6549"/>
          <ac:spMkLst>
            <pc:docMk/>
            <pc:sldMk cId="3750996289" sldId="335"/>
            <ac:spMk id="24" creationId="{C95C07BA-5F21-42F5-AC5C-A96815A4A2DE}"/>
          </ac:spMkLst>
        </pc:spChg>
        <pc:spChg chg="add mod">
          <ac:chgData name="william a" userId="c66c7249b60d4ab2" providerId="LiveId" clId="{87C21608-E2A8-4257-8F0F-8B3B1AE02CA2}" dt="2020-01-25T16:46:24.909" v="1408" actId="1076"/>
          <ac:spMkLst>
            <pc:docMk/>
            <pc:sldMk cId="3750996289" sldId="335"/>
            <ac:spMk id="25" creationId="{33F0DDA2-1799-4578-B5BE-07030AC6BD09}"/>
          </ac:spMkLst>
        </pc:spChg>
        <pc:spChg chg="add mod">
          <ac:chgData name="william a" userId="c66c7249b60d4ab2" providerId="LiveId" clId="{87C21608-E2A8-4257-8F0F-8B3B1AE02CA2}" dt="2020-01-25T16:46:34.279" v="1415" actId="20577"/>
          <ac:spMkLst>
            <pc:docMk/>
            <pc:sldMk cId="3750996289" sldId="335"/>
            <ac:spMk id="27" creationId="{32E926C0-C885-4891-8110-B702B095F00D}"/>
          </ac:spMkLst>
        </pc:spChg>
        <pc:spChg chg="add mod">
          <ac:chgData name="william a" userId="c66c7249b60d4ab2" providerId="LiveId" clId="{87C21608-E2A8-4257-8F0F-8B3B1AE02CA2}" dt="2020-01-25T16:46:31.197" v="1410" actId="1076"/>
          <ac:spMkLst>
            <pc:docMk/>
            <pc:sldMk cId="3750996289" sldId="335"/>
            <ac:spMk id="28" creationId="{C05632ED-02E7-4602-A299-157E1589A9AA}"/>
          </ac:spMkLst>
        </pc:spChg>
        <pc:grpChg chg="del">
          <ac:chgData name="william a" userId="c66c7249b60d4ab2" providerId="LiveId" clId="{87C21608-E2A8-4257-8F0F-8B3B1AE02CA2}" dt="2020-01-25T16:43:23.005" v="1257" actId="478"/>
          <ac:grpSpMkLst>
            <pc:docMk/>
            <pc:sldMk cId="3750996289" sldId="335"/>
            <ac:grpSpMk id="3" creationId="{FD5492F0-E11B-4609-8664-6078147EA417}"/>
          </ac:grpSpMkLst>
        </pc:grpChg>
        <pc:grpChg chg="add mod">
          <ac:chgData name="william a" userId="c66c7249b60d4ab2" providerId="LiveId" clId="{87C21608-E2A8-4257-8F0F-8B3B1AE02CA2}" dt="2020-01-25T16:44:19.990" v="1275" actId="1076"/>
          <ac:grpSpMkLst>
            <pc:docMk/>
            <pc:sldMk cId="3750996289" sldId="335"/>
            <ac:grpSpMk id="17" creationId="{E9FDB700-8A28-4C90-BA26-F35189EB410A}"/>
          </ac:grpSpMkLst>
        </pc:grpChg>
        <pc:picChg chg="add mod modCrop">
          <ac:chgData name="william a" userId="c66c7249b60d4ab2" providerId="LiveId" clId="{87C21608-E2A8-4257-8F0F-8B3B1AE02CA2}" dt="2020-02-06T04:11:00.397" v="30504" actId="14100"/>
          <ac:picMkLst>
            <pc:docMk/>
            <pc:sldMk cId="3750996289" sldId="335"/>
            <ac:picMk id="6" creationId="{F6FE0CA0-FE4B-4FE8-995A-952A5CA17645}"/>
          </ac:picMkLst>
        </pc:picChg>
        <pc:picChg chg="add mod">
          <ac:chgData name="william a" userId="c66c7249b60d4ab2" providerId="LiveId" clId="{87C21608-E2A8-4257-8F0F-8B3B1AE02CA2}" dt="2020-01-25T16:46:24.909" v="1408" actId="1076"/>
          <ac:picMkLst>
            <pc:docMk/>
            <pc:sldMk cId="3750996289" sldId="335"/>
            <ac:picMk id="26" creationId="{7D928189-5315-4F5C-B13E-21B725D890DA}"/>
          </ac:picMkLst>
        </pc:picChg>
        <pc:picChg chg="add mod">
          <ac:chgData name="william a" userId="c66c7249b60d4ab2" providerId="LiveId" clId="{87C21608-E2A8-4257-8F0F-8B3B1AE02CA2}" dt="2020-01-25T16:46:31.197" v="1410" actId="1076"/>
          <ac:picMkLst>
            <pc:docMk/>
            <pc:sldMk cId="3750996289" sldId="335"/>
            <ac:picMk id="29" creationId="{710D3DFD-F2B3-4D86-B44E-A7398FDC4A5E}"/>
          </ac:picMkLst>
        </pc:picChg>
      </pc:sldChg>
      <pc:sldChg chg="del">
        <pc:chgData name="william a" userId="c66c7249b60d4ab2" providerId="LiveId" clId="{87C21608-E2A8-4257-8F0F-8B3B1AE02CA2}" dt="2020-01-25T16:14:48.028" v="166" actId="2696"/>
        <pc:sldMkLst>
          <pc:docMk/>
          <pc:sldMk cId="1596964663" sldId="338"/>
        </pc:sldMkLst>
      </pc:sldChg>
      <pc:sldChg chg="modSp modNotesTx">
        <pc:chgData name="william a" userId="c66c7249b60d4ab2" providerId="LiveId" clId="{87C21608-E2A8-4257-8F0F-8B3B1AE02CA2}" dt="2020-02-06T02:38:51.028" v="25780" actId="20577"/>
        <pc:sldMkLst>
          <pc:docMk/>
          <pc:sldMk cId="609362847" sldId="339"/>
        </pc:sldMkLst>
        <pc:spChg chg="mod">
          <ac:chgData name="william a" userId="c66c7249b60d4ab2" providerId="LiveId" clId="{87C21608-E2A8-4257-8F0F-8B3B1AE02CA2}" dt="2020-01-25T16:33:55.245" v="1068" actId="15"/>
          <ac:spMkLst>
            <pc:docMk/>
            <pc:sldMk cId="609362847" sldId="339"/>
            <ac:spMk id="2" creationId="{EF24CA04-327F-4A45-8923-92F6874B5AD6}"/>
          </ac:spMkLst>
        </pc:spChg>
      </pc:sldChg>
      <pc:sldChg chg="addSp delSp modSp mod setBg modClrScheme chgLayout modNotesTx">
        <pc:chgData name="william a" userId="c66c7249b60d4ab2" providerId="LiveId" clId="{87C21608-E2A8-4257-8F0F-8B3B1AE02CA2}" dt="2020-02-04T02:35:38.112" v="9929" actId="5793"/>
        <pc:sldMkLst>
          <pc:docMk/>
          <pc:sldMk cId="2294722125" sldId="340"/>
        </pc:sldMkLst>
        <pc:spChg chg="add del mod">
          <ac:chgData name="william a" userId="c66c7249b60d4ab2" providerId="LiveId" clId="{87C21608-E2A8-4257-8F0F-8B3B1AE02CA2}" dt="2020-02-04T02:35:38.112" v="9929" actId="5793"/>
          <ac:spMkLst>
            <pc:docMk/>
            <pc:sldMk cId="2294722125" sldId="340"/>
            <ac:spMk id="2" creationId="{EF24CA04-327F-4A45-8923-92F6874B5AD6}"/>
          </ac:spMkLst>
        </pc:spChg>
        <pc:spChg chg="mod">
          <ac:chgData name="william a" userId="c66c7249b60d4ab2" providerId="LiveId" clId="{87C21608-E2A8-4257-8F0F-8B3B1AE02CA2}" dt="2020-01-25T16:50:59.085" v="1544" actId="26606"/>
          <ac:spMkLst>
            <pc:docMk/>
            <pc:sldMk cId="2294722125" sldId="340"/>
            <ac:spMk id="3" creationId="{53E16ADB-5B3B-4086-A261-D6274ABB7FBA}"/>
          </ac:spMkLst>
        </pc:spChg>
        <pc:spChg chg="add del mod">
          <ac:chgData name="william a" userId="c66c7249b60d4ab2" providerId="LiveId" clId="{87C21608-E2A8-4257-8F0F-8B3B1AE02CA2}" dt="2020-01-25T16:50:58.286" v="1542" actId="26606"/>
          <ac:spMkLst>
            <pc:docMk/>
            <pc:sldMk cId="2294722125" sldId="340"/>
            <ac:spMk id="9" creationId="{EF24CA04-327F-4A45-8923-92F6874B5AD6}"/>
          </ac:spMkLst>
        </pc:spChg>
        <pc:graphicFrameChg chg="add del mod">
          <ac:chgData name="william a" userId="c66c7249b60d4ab2" providerId="LiveId" clId="{87C21608-E2A8-4257-8F0F-8B3B1AE02CA2}" dt="2020-01-25T16:50:54.687" v="1538" actId="26606"/>
          <ac:graphicFrameMkLst>
            <pc:docMk/>
            <pc:sldMk cId="2294722125" sldId="340"/>
            <ac:graphicFrameMk id="5" creationId="{204CAFF8-63BB-49E2-ABA4-C189306FB07D}"/>
          </ac:graphicFrameMkLst>
        </pc:graphicFrameChg>
        <pc:graphicFrameChg chg="add del mod">
          <ac:chgData name="william a" userId="c66c7249b60d4ab2" providerId="LiveId" clId="{87C21608-E2A8-4257-8F0F-8B3B1AE02CA2}" dt="2020-01-25T16:50:55.889" v="1540" actId="26606"/>
          <ac:graphicFrameMkLst>
            <pc:docMk/>
            <pc:sldMk cId="2294722125" sldId="340"/>
            <ac:graphicFrameMk id="7" creationId="{A9A1EAB1-F453-49C4-BA73-DE55E634C6BC}"/>
          </ac:graphicFrameMkLst>
        </pc:graphicFrameChg>
        <pc:graphicFrameChg chg="add del mod">
          <ac:chgData name="william a" userId="c66c7249b60d4ab2" providerId="LiveId" clId="{87C21608-E2A8-4257-8F0F-8B3B1AE02CA2}" dt="2020-01-25T16:50:59.085" v="1544" actId="26606"/>
          <ac:graphicFrameMkLst>
            <pc:docMk/>
            <pc:sldMk cId="2294722125" sldId="340"/>
            <ac:graphicFrameMk id="11" creationId="{204CAFF8-63BB-49E2-ABA4-C189306FB07D}"/>
          </ac:graphicFrameMkLst>
        </pc:graphicFrameChg>
      </pc:sldChg>
      <pc:sldChg chg="modSp modNotesTx">
        <pc:chgData name="william a" userId="c66c7249b60d4ab2" providerId="LiveId" clId="{87C21608-E2A8-4257-8F0F-8B3B1AE02CA2}" dt="2020-02-06T02:20:54.240" v="25450" actId="6549"/>
        <pc:sldMkLst>
          <pc:docMk/>
          <pc:sldMk cId="2488111963" sldId="341"/>
        </pc:sldMkLst>
        <pc:spChg chg="mod">
          <ac:chgData name="william a" userId="c66c7249b60d4ab2" providerId="LiveId" clId="{87C21608-E2A8-4257-8F0F-8B3B1AE02CA2}" dt="2020-02-05T20:51:31.978" v="23733" actId="1076"/>
          <ac:spMkLst>
            <pc:docMk/>
            <pc:sldMk cId="2488111963" sldId="341"/>
            <ac:spMk id="4" creationId="{8E7BBD14-9F4A-4380-9D62-C4EF00230C55}"/>
          </ac:spMkLst>
        </pc:spChg>
        <pc:picChg chg="mod">
          <ac:chgData name="william a" userId="c66c7249b60d4ab2" providerId="LiveId" clId="{87C21608-E2A8-4257-8F0F-8B3B1AE02CA2}" dt="2020-01-25T17:58:25.906" v="3056" actId="167"/>
          <ac:picMkLst>
            <pc:docMk/>
            <pc:sldMk cId="2488111963" sldId="341"/>
            <ac:picMk id="3074" creationId="{CF0AEEA9-9493-4BF8-A5C8-B00DD13F66B9}"/>
          </ac:picMkLst>
        </pc:picChg>
      </pc:sldChg>
      <pc:sldChg chg="addSp modSp modNotesTx">
        <pc:chgData name="william a" userId="c66c7249b60d4ab2" providerId="LiveId" clId="{87C21608-E2A8-4257-8F0F-8B3B1AE02CA2}" dt="2020-02-06T04:26:04.500" v="30676" actId="20577"/>
        <pc:sldMkLst>
          <pc:docMk/>
          <pc:sldMk cId="2659203831" sldId="342"/>
        </pc:sldMkLst>
        <pc:spChg chg="mod">
          <ac:chgData name="william a" userId="c66c7249b60d4ab2" providerId="LiveId" clId="{87C21608-E2A8-4257-8F0F-8B3B1AE02CA2}" dt="2020-01-25T20:01:45.734" v="5280" actId="20577"/>
          <ac:spMkLst>
            <pc:docMk/>
            <pc:sldMk cId="2659203831" sldId="342"/>
            <ac:spMk id="2" creationId="{EF24CA04-327F-4A45-8923-92F6874B5AD6}"/>
          </ac:spMkLst>
        </pc:spChg>
        <pc:spChg chg="mod">
          <ac:chgData name="william a" userId="c66c7249b60d4ab2" providerId="LiveId" clId="{87C21608-E2A8-4257-8F0F-8B3B1AE02CA2}" dt="2020-01-25T19:27:48.487" v="4541" actId="20577"/>
          <ac:spMkLst>
            <pc:docMk/>
            <pc:sldMk cId="2659203831" sldId="342"/>
            <ac:spMk id="3" creationId="{53E16ADB-5B3B-4086-A261-D6274ABB7FBA}"/>
          </ac:spMkLst>
        </pc:spChg>
        <pc:picChg chg="add mod">
          <ac:chgData name="william a" userId="c66c7249b60d4ab2" providerId="LiveId" clId="{87C21608-E2A8-4257-8F0F-8B3B1AE02CA2}" dt="2020-01-25T17:37:17.985" v="2328" actId="14100"/>
          <ac:picMkLst>
            <pc:docMk/>
            <pc:sldMk cId="2659203831" sldId="342"/>
            <ac:picMk id="1026" creationId="{BB249F3D-0938-4487-A05C-BF21760BE376}"/>
          </ac:picMkLst>
        </pc:picChg>
      </pc:sldChg>
      <pc:sldChg chg="addSp modSp modNotesTx">
        <pc:chgData name="william a" userId="c66c7249b60d4ab2" providerId="LiveId" clId="{87C21608-E2A8-4257-8F0F-8B3B1AE02CA2}" dt="2020-02-06T04:32:56.740" v="30900" actId="20577"/>
        <pc:sldMkLst>
          <pc:docMk/>
          <pc:sldMk cId="3291582766" sldId="343"/>
        </pc:sldMkLst>
        <pc:spChg chg="mod">
          <ac:chgData name="william a" userId="c66c7249b60d4ab2" providerId="LiveId" clId="{87C21608-E2A8-4257-8F0F-8B3B1AE02CA2}" dt="2020-02-04T03:07:44.444" v="10762"/>
          <ac:spMkLst>
            <pc:docMk/>
            <pc:sldMk cId="3291582766" sldId="343"/>
            <ac:spMk id="2" creationId="{EF24CA04-327F-4A45-8923-92F6874B5AD6}"/>
          </ac:spMkLst>
        </pc:spChg>
        <pc:picChg chg="add mod">
          <ac:chgData name="william a" userId="c66c7249b60d4ab2" providerId="LiveId" clId="{87C21608-E2A8-4257-8F0F-8B3B1AE02CA2}" dt="2020-01-25T19:34:46.172" v="4641" actId="1037"/>
          <ac:picMkLst>
            <pc:docMk/>
            <pc:sldMk cId="3291582766" sldId="343"/>
            <ac:picMk id="4098" creationId="{1CE10EEF-C86B-444C-B36F-CFEB7CB557A0}"/>
          </ac:picMkLst>
        </pc:picChg>
      </pc:sldChg>
      <pc:sldChg chg="addSp modSp modAnim modNotesTx">
        <pc:chgData name="william a" userId="c66c7249b60d4ab2" providerId="LiveId" clId="{87C21608-E2A8-4257-8F0F-8B3B1AE02CA2}" dt="2020-02-06T04:28:38.004" v="30818" actId="368"/>
        <pc:sldMkLst>
          <pc:docMk/>
          <pc:sldMk cId="4055636555" sldId="344"/>
        </pc:sldMkLst>
        <pc:spChg chg="mod">
          <ac:chgData name="william a" userId="c66c7249b60d4ab2" providerId="LiveId" clId="{87C21608-E2A8-4257-8F0F-8B3B1AE02CA2}" dt="2020-02-05T21:19:28.019" v="23735" actId="20577"/>
          <ac:spMkLst>
            <pc:docMk/>
            <pc:sldMk cId="4055636555" sldId="344"/>
            <ac:spMk id="2" creationId="{EF24CA04-327F-4A45-8923-92F6874B5AD6}"/>
          </ac:spMkLst>
        </pc:spChg>
        <pc:spChg chg="mod">
          <ac:chgData name="william a" userId="c66c7249b60d4ab2" providerId="LiveId" clId="{87C21608-E2A8-4257-8F0F-8B3B1AE02CA2}" dt="2020-01-25T19:27:08.755" v="4514" actId="6549"/>
          <ac:spMkLst>
            <pc:docMk/>
            <pc:sldMk cId="4055636555" sldId="344"/>
            <ac:spMk id="3" creationId="{53E16ADB-5B3B-4086-A261-D6274ABB7FBA}"/>
          </ac:spMkLst>
        </pc:spChg>
        <pc:picChg chg="add mod">
          <ac:chgData name="william a" userId="c66c7249b60d4ab2" providerId="LiveId" clId="{87C21608-E2A8-4257-8F0F-8B3B1AE02CA2}" dt="2020-01-25T18:36:43.015" v="3673" actId="14100"/>
          <ac:picMkLst>
            <pc:docMk/>
            <pc:sldMk cId="4055636555" sldId="344"/>
            <ac:picMk id="2050" creationId="{9D9F269B-6976-42D9-AFF6-306E3AACE68B}"/>
          </ac:picMkLst>
        </pc:picChg>
      </pc:sldChg>
      <pc:sldChg chg="modSp ord modNotesTx">
        <pc:chgData name="william a" userId="c66c7249b60d4ab2" providerId="LiveId" clId="{87C21608-E2A8-4257-8F0F-8B3B1AE02CA2}" dt="2020-02-06T03:11:45.450" v="27174" actId="20577"/>
        <pc:sldMkLst>
          <pc:docMk/>
          <pc:sldMk cId="3797718599" sldId="345"/>
        </pc:sldMkLst>
        <pc:spChg chg="mod">
          <ac:chgData name="william a" userId="c66c7249b60d4ab2" providerId="LiveId" clId="{87C21608-E2A8-4257-8F0F-8B3B1AE02CA2}" dt="2020-02-06T03:11:45.450" v="27174" actId="20577"/>
          <ac:spMkLst>
            <pc:docMk/>
            <pc:sldMk cId="3797718599" sldId="345"/>
            <ac:spMk id="2" creationId="{EF24CA04-327F-4A45-8923-92F6874B5AD6}"/>
          </ac:spMkLst>
        </pc:spChg>
        <pc:spChg chg="mod">
          <ac:chgData name="william a" userId="c66c7249b60d4ab2" providerId="LiveId" clId="{87C21608-E2A8-4257-8F0F-8B3B1AE02CA2}" dt="2020-01-25T19:54:54.354" v="4967" actId="20577"/>
          <ac:spMkLst>
            <pc:docMk/>
            <pc:sldMk cId="3797718599" sldId="345"/>
            <ac:spMk id="3" creationId="{53E16ADB-5B3B-4086-A261-D6274ABB7FBA}"/>
          </ac:spMkLst>
        </pc:spChg>
      </pc:sldChg>
      <pc:sldChg chg="addSp modSp modAnim modNotesTx">
        <pc:chgData name="william a" userId="c66c7249b60d4ab2" providerId="LiveId" clId="{87C21608-E2A8-4257-8F0F-8B3B1AE02CA2}" dt="2020-02-06T04:36:09.050" v="30998" actId="20577"/>
        <pc:sldMkLst>
          <pc:docMk/>
          <pc:sldMk cId="3003307176" sldId="346"/>
        </pc:sldMkLst>
        <pc:spChg chg="mod">
          <ac:chgData name="william a" userId="c66c7249b60d4ab2" providerId="LiveId" clId="{87C21608-E2A8-4257-8F0F-8B3B1AE02CA2}" dt="2020-02-05T21:36:19.732" v="23846" actId="20577"/>
          <ac:spMkLst>
            <pc:docMk/>
            <pc:sldMk cId="3003307176" sldId="346"/>
            <ac:spMk id="2" creationId="{EF24CA04-327F-4A45-8923-92F6874B5AD6}"/>
          </ac:spMkLst>
        </pc:spChg>
        <pc:picChg chg="add">
          <ac:chgData name="william a" userId="c66c7249b60d4ab2" providerId="LiveId" clId="{87C21608-E2A8-4257-8F0F-8B3B1AE02CA2}" dt="2020-01-25T19:35:05.109" v="4642"/>
          <ac:picMkLst>
            <pc:docMk/>
            <pc:sldMk cId="3003307176" sldId="346"/>
            <ac:picMk id="4" creationId="{9EFD10B0-602E-4EFF-BC58-0B8A85AD1050}"/>
          </ac:picMkLst>
        </pc:picChg>
      </pc:sldChg>
      <pc:sldChg chg="addSp delSp modSp modNotesTx">
        <pc:chgData name="william a" userId="c66c7249b60d4ab2" providerId="LiveId" clId="{87C21608-E2A8-4257-8F0F-8B3B1AE02CA2}" dt="2020-02-06T04:54:50.347" v="31141" actId="6549"/>
        <pc:sldMkLst>
          <pc:docMk/>
          <pc:sldMk cId="1033366313" sldId="347"/>
        </pc:sldMkLst>
        <pc:spChg chg="mod">
          <ac:chgData name="william a" userId="c66c7249b60d4ab2" providerId="LiveId" clId="{87C21608-E2A8-4257-8F0F-8B3B1AE02CA2}" dt="2020-02-06T04:54:50.347" v="31141" actId="6549"/>
          <ac:spMkLst>
            <pc:docMk/>
            <pc:sldMk cId="1033366313" sldId="347"/>
            <ac:spMk id="2" creationId="{EF24CA04-327F-4A45-8923-92F6874B5AD6}"/>
          </ac:spMkLst>
        </pc:spChg>
        <pc:spChg chg="mod">
          <ac:chgData name="william a" userId="c66c7249b60d4ab2" providerId="LiveId" clId="{87C21608-E2A8-4257-8F0F-8B3B1AE02CA2}" dt="2020-01-25T19:32:35.799" v="4614" actId="20577"/>
          <ac:spMkLst>
            <pc:docMk/>
            <pc:sldMk cId="1033366313" sldId="347"/>
            <ac:spMk id="3" creationId="{53E16ADB-5B3B-4086-A261-D6274ABB7FBA}"/>
          </ac:spMkLst>
        </pc:spChg>
        <pc:picChg chg="add del mod">
          <ac:chgData name="william a" userId="c66c7249b60d4ab2" providerId="LiveId" clId="{87C21608-E2A8-4257-8F0F-8B3B1AE02CA2}" dt="2020-01-25T20:06:32.996" v="5456"/>
          <ac:picMkLst>
            <pc:docMk/>
            <pc:sldMk cId="1033366313" sldId="347"/>
            <ac:picMk id="3074" creationId="{6034DFA1-76C1-4B18-8991-C8AFDECE8BE1}"/>
          </ac:picMkLst>
        </pc:picChg>
      </pc:sldChg>
      <pc:sldChg chg="modSp modAnim modNotesTx">
        <pc:chgData name="william a" userId="c66c7249b60d4ab2" providerId="LiveId" clId="{87C21608-E2A8-4257-8F0F-8B3B1AE02CA2}" dt="2020-02-06T04:42:37.714" v="31026" actId="20577"/>
        <pc:sldMkLst>
          <pc:docMk/>
          <pc:sldMk cId="2363909983" sldId="348"/>
        </pc:sldMkLst>
        <pc:spChg chg="mod">
          <ac:chgData name="william a" userId="c66c7249b60d4ab2" providerId="LiveId" clId="{87C21608-E2A8-4257-8F0F-8B3B1AE02CA2}" dt="2020-01-25T16:32:48.838" v="1029" actId="20577"/>
          <ac:spMkLst>
            <pc:docMk/>
            <pc:sldMk cId="2363909983" sldId="348"/>
            <ac:spMk id="2" creationId="{B3ADF4C9-17E7-4A38-9C43-7F6F1B602B98}"/>
          </ac:spMkLst>
        </pc:spChg>
        <pc:spChg chg="mod">
          <ac:chgData name="william a" userId="c66c7249b60d4ab2" providerId="LiveId" clId="{87C21608-E2A8-4257-8F0F-8B3B1AE02CA2}" dt="2020-02-04T03:36:00.595" v="11264" actId="20577"/>
          <ac:spMkLst>
            <pc:docMk/>
            <pc:sldMk cId="2363909983" sldId="348"/>
            <ac:spMk id="3" creationId="{26FBC2D6-8663-46AB-B95D-12060B43CE5C}"/>
          </ac:spMkLst>
        </pc:spChg>
      </pc:sldChg>
      <pc:sldChg chg="addSp delSp modSp mod setBg modClrScheme chgLayout modNotesTx">
        <pc:chgData name="william a" userId="c66c7249b60d4ab2" providerId="LiveId" clId="{87C21608-E2A8-4257-8F0F-8B3B1AE02CA2}" dt="2020-02-07T03:10:01.174" v="31180" actId="27636"/>
        <pc:sldMkLst>
          <pc:docMk/>
          <pc:sldMk cId="2014374009" sldId="349"/>
        </pc:sldMkLst>
        <pc:spChg chg="mod">
          <ac:chgData name="william a" userId="c66c7249b60d4ab2" providerId="LiveId" clId="{87C21608-E2A8-4257-8F0F-8B3B1AE02CA2}" dt="2020-02-07T03:10:01.174" v="31180" actId="27636"/>
          <ac:spMkLst>
            <pc:docMk/>
            <pc:sldMk cId="2014374009" sldId="349"/>
            <ac:spMk id="2" creationId="{EF24CA04-327F-4A45-8923-92F6874B5AD6}"/>
          </ac:spMkLst>
        </pc:spChg>
        <pc:spChg chg="mod">
          <ac:chgData name="william a" userId="c66c7249b60d4ab2" providerId="LiveId" clId="{87C21608-E2A8-4257-8F0F-8B3B1AE02CA2}" dt="2020-01-25T23:19:25.373" v="7645" actId="20577"/>
          <ac:spMkLst>
            <pc:docMk/>
            <pc:sldMk cId="2014374009" sldId="349"/>
            <ac:spMk id="3" creationId="{53E16ADB-5B3B-4086-A261-D6274ABB7FBA}"/>
          </ac:spMkLst>
        </pc:spChg>
        <pc:spChg chg="add del mod">
          <ac:chgData name="william a" userId="c66c7249b60d4ab2" providerId="LiveId" clId="{87C21608-E2A8-4257-8F0F-8B3B1AE02CA2}" dt="2020-01-25T22:32:59.454" v="6522"/>
          <ac:spMkLst>
            <pc:docMk/>
            <pc:sldMk cId="2014374009" sldId="349"/>
            <ac:spMk id="4" creationId="{6714ABCA-0FEB-4371-B370-3EAB8D44CBEA}"/>
          </ac:spMkLst>
        </pc:spChg>
        <pc:spChg chg="add del mod">
          <ac:chgData name="william a" userId="c66c7249b60d4ab2" providerId="LiveId" clId="{87C21608-E2A8-4257-8F0F-8B3B1AE02CA2}" dt="2020-01-25T22:32:59.454" v="6522"/>
          <ac:spMkLst>
            <pc:docMk/>
            <pc:sldMk cId="2014374009" sldId="349"/>
            <ac:spMk id="5" creationId="{10B5EE4F-D609-4EB1-940E-3702FC7EF26B}"/>
          </ac:spMkLst>
        </pc:spChg>
        <pc:spChg chg="add del mod">
          <ac:chgData name="william a" userId="c66c7249b60d4ab2" providerId="LiveId" clId="{87C21608-E2A8-4257-8F0F-8B3B1AE02CA2}" dt="2020-01-25T22:32:59.454" v="6522"/>
          <ac:spMkLst>
            <pc:docMk/>
            <pc:sldMk cId="2014374009" sldId="349"/>
            <ac:spMk id="6" creationId="{4FBEEC73-9948-4776-BCBB-5862AF1062D3}"/>
          </ac:spMkLst>
        </pc:spChg>
        <pc:spChg chg="add del mod">
          <ac:chgData name="william a" userId="c66c7249b60d4ab2" providerId="LiveId" clId="{87C21608-E2A8-4257-8F0F-8B3B1AE02CA2}" dt="2020-01-25T22:32:59.454" v="6522"/>
          <ac:spMkLst>
            <pc:docMk/>
            <pc:sldMk cId="2014374009" sldId="349"/>
            <ac:spMk id="7" creationId="{916901D1-0355-418C-85DA-7F31B8E6C820}"/>
          </ac:spMkLst>
        </pc:spChg>
        <pc:spChg chg="add del mod">
          <ac:chgData name="william a" userId="c66c7249b60d4ab2" providerId="LiveId" clId="{87C21608-E2A8-4257-8F0F-8B3B1AE02CA2}" dt="2020-01-25T22:32:59.454" v="6522"/>
          <ac:spMkLst>
            <pc:docMk/>
            <pc:sldMk cId="2014374009" sldId="349"/>
            <ac:spMk id="8" creationId="{83D0E489-64B7-4914-804E-AF1F33CF1F97}"/>
          </ac:spMkLst>
        </pc:spChg>
      </pc:sldChg>
      <pc:sldChg chg="modSp mod ord setBg modClrScheme modAnim chgLayout modNotesTx">
        <pc:chgData name="william a" userId="c66c7249b60d4ab2" providerId="LiveId" clId="{87C21608-E2A8-4257-8F0F-8B3B1AE02CA2}" dt="2020-02-06T03:35:41.971" v="28771" actId="20577"/>
        <pc:sldMkLst>
          <pc:docMk/>
          <pc:sldMk cId="2137236302" sldId="350"/>
        </pc:sldMkLst>
        <pc:spChg chg="mod">
          <ac:chgData name="william a" userId="c66c7249b60d4ab2" providerId="LiveId" clId="{87C21608-E2A8-4257-8F0F-8B3B1AE02CA2}" dt="2020-02-05T21:45:10.265" v="24362" actId="12"/>
          <ac:spMkLst>
            <pc:docMk/>
            <pc:sldMk cId="2137236302" sldId="350"/>
            <ac:spMk id="2" creationId="{EF24CA04-327F-4A45-8923-92F6874B5AD6}"/>
          </ac:spMkLst>
        </pc:spChg>
        <pc:spChg chg="mod">
          <ac:chgData name="william a" userId="c66c7249b60d4ab2" providerId="LiveId" clId="{87C21608-E2A8-4257-8F0F-8B3B1AE02CA2}" dt="2020-01-25T23:44:46.883" v="9001" actId="26606"/>
          <ac:spMkLst>
            <pc:docMk/>
            <pc:sldMk cId="2137236302" sldId="350"/>
            <ac:spMk id="3" creationId="{53E16ADB-5B3B-4086-A261-D6274ABB7FBA}"/>
          </ac:spMkLst>
        </pc:spChg>
      </pc:sldChg>
      <pc:sldChg chg="modSp modNotesTx">
        <pc:chgData name="william a" userId="c66c7249b60d4ab2" providerId="LiveId" clId="{87C21608-E2A8-4257-8F0F-8B3B1AE02CA2}" dt="2020-02-06T03:39:31.396" v="28885" actId="113"/>
        <pc:sldMkLst>
          <pc:docMk/>
          <pc:sldMk cId="3720744517" sldId="351"/>
        </pc:sldMkLst>
        <pc:spChg chg="mod">
          <ac:chgData name="william a" userId="c66c7249b60d4ab2" providerId="LiveId" clId="{87C21608-E2A8-4257-8F0F-8B3B1AE02CA2}" dt="2020-02-06T03:39:31.396" v="28885" actId="113"/>
          <ac:spMkLst>
            <pc:docMk/>
            <pc:sldMk cId="3720744517" sldId="351"/>
            <ac:spMk id="2" creationId="{EF24CA04-327F-4A45-8923-92F6874B5AD6}"/>
          </ac:spMkLst>
        </pc:spChg>
      </pc:sldChg>
      <pc:sldChg chg="modSp ord modAnim modNotesTx">
        <pc:chgData name="william a" userId="c66c7249b60d4ab2" providerId="LiveId" clId="{87C21608-E2A8-4257-8F0F-8B3B1AE02CA2}" dt="2020-02-06T03:26:14.552" v="28160" actId="20577"/>
        <pc:sldMkLst>
          <pc:docMk/>
          <pc:sldMk cId="1944552648" sldId="352"/>
        </pc:sldMkLst>
        <pc:spChg chg="mod">
          <ac:chgData name="william a" userId="c66c7249b60d4ab2" providerId="LiveId" clId="{87C21608-E2A8-4257-8F0F-8B3B1AE02CA2}" dt="2020-02-05T21:41:38.006" v="24313" actId="1076"/>
          <ac:spMkLst>
            <pc:docMk/>
            <pc:sldMk cId="1944552648" sldId="352"/>
            <ac:spMk id="2" creationId="{EF24CA04-327F-4A45-8923-92F6874B5AD6}"/>
          </ac:spMkLst>
        </pc:spChg>
      </pc:sldChg>
      <pc:sldChg chg="delSp modSp modNotesTx">
        <pc:chgData name="william a" userId="c66c7249b60d4ab2" providerId="LiveId" clId="{87C21608-E2A8-4257-8F0F-8B3B1AE02CA2}" dt="2020-02-06T04:07:58.335" v="30335" actId="20577"/>
        <pc:sldMkLst>
          <pc:docMk/>
          <pc:sldMk cId="4173013666" sldId="353"/>
        </pc:sldMkLst>
        <pc:spChg chg="mod">
          <ac:chgData name="william a" userId="c66c7249b60d4ab2" providerId="LiveId" clId="{87C21608-E2A8-4257-8F0F-8B3B1AE02CA2}" dt="2020-02-05T03:36:50.435" v="20518" actId="1076"/>
          <ac:spMkLst>
            <pc:docMk/>
            <pc:sldMk cId="4173013666" sldId="353"/>
            <ac:spMk id="2" creationId="{EF24CA04-327F-4A45-8923-92F6874B5AD6}"/>
          </ac:spMkLst>
        </pc:spChg>
        <pc:spChg chg="del mod">
          <ac:chgData name="william a" userId="c66c7249b60d4ab2" providerId="LiveId" clId="{87C21608-E2A8-4257-8F0F-8B3B1AE02CA2}" dt="2020-02-05T00:35:53.147" v="15427" actId="478"/>
          <ac:spMkLst>
            <pc:docMk/>
            <pc:sldMk cId="4173013666" sldId="353"/>
            <ac:spMk id="3" creationId="{53E16ADB-5B3B-4086-A261-D6274ABB7FBA}"/>
          </ac:spMkLst>
        </pc:spChg>
      </pc:sldChg>
      <pc:sldChg chg="addSp delSp modSp modAnim modNotesTx">
        <pc:chgData name="william a" userId="c66c7249b60d4ab2" providerId="LiveId" clId="{87C21608-E2A8-4257-8F0F-8B3B1AE02CA2}" dt="2020-02-06T03:47:44.562" v="29353" actId="6549"/>
        <pc:sldMkLst>
          <pc:docMk/>
          <pc:sldMk cId="3402900499" sldId="354"/>
        </pc:sldMkLst>
        <pc:spChg chg="del">
          <ac:chgData name="william a" userId="c66c7249b60d4ab2" providerId="LiveId" clId="{87C21608-E2A8-4257-8F0F-8B3B1AE02CA2}" dt="2020-02-05T02:15:01.755" v="18480" actId="478"/>
          <ac:spMkLst>
            <pc:docMk/>
            <pc:sldMk cId="3402900499" sldId="354"/>
            <ac:spMk id="3" creationId="{53E16ADB-5B3B-4086-A261-D6274ABB7FBA}"/>
          </ac:spMkLst>
        </pc:spChg>
        <pc:spChg chg="add del mod">
          <ac:chgData name="william a" userId="c66c7249b60d4ab2" providerId="LiveId" clId="{87C21608-E2A8-4257-8F0F-8B3B1AE02CA2}" dt="2020-02-05T02:15:02.940" v="18481" actId="478"/>
          <ac:spMkLst>
            <pc:docMk/>
            <pc:sldMk cId="3402900499" sldId="354"/>
            <ac:spMk id="7" creationId="{4D49D433-756C-462F-92F5-BE70BF1B3529}"/>
          </ac:spMkLst>
        </pc:spChg>
        <pc:picChg chg="add mod">
          <ac:chgData name="william a" userId="c66c7249b60d4ab2" providerId="LiveId" clId="{87C21608-E2A8-4257-8F0F-8B3B1AE02CA2}" dt="2020-02-05T02:12:17.510" v="18471" actId="1076"/>
          <ac:picMkLst>
            <pc:docMk/>
            <pc:sldMk cId="3402900499" sldId="354"/>
            <ac:picMk id="2" creationId="{CDD02DCE-B0FD-43CB-B2D6-2C30EC9FC3B5}"/>
          </ac:picMkLst>
        </pc:picChg>
        <pc:picChg chg="add del mod modCrop">
          <ac:chgData name="william a" userId="c66c7249b60d4ab2" providerId="LiveId" clId="{87C21608-E2A8-4257-8F0F-8B3B1AE02CA2}" dt="2020-02-05T02:12:15.530" v="18469" actId="478"/>
          <ac:picMkLst>
            <pc:docMk/>
            <pc:sldMk cId="3402900499" sldId="354"/>
            <ac:picMk id="4" creationId="{0032A57C-770E-40E8-A287-35B0CE4DE1C2}"/>
          </ac:picMkLst>
        </pc:picChg>
        <pc:picChg chg="add mod modCrop">
          <ac:chgData name="william a" userId="c66c7249b60d4ab2" providerId="LiveId" clId="{87C21608-E2A8-4257-8F0F-8B3B1AE02CA2}" dt="2020-02-05T03:36:12.428" v="20513" actId="1076"/>
          <ac:picMkLst>
            <pc:docMk/>
            <pc:sldMk cId="3402900499" sldId="354"/>
            <ac:picMk id="5" creationId="{7BEE0298-DE03-4A00-8174-8944852FAF71}"/>
          </ac:picMkLst>
        </pc:picChg>
        <pc:picChg chg="mod ord modCrop">
          <ac:chgData name="william a" userId="c66c7249b60d4ab2" providerId="LiveId" clId="{87C21608-E2A8-4257-8F0F-8B3B1AE02CA2}" dt="2020-02-05T03:36:16.309" v="20514" actId="1076"/>
          <ac:picMkLst>
            <pc:docMk/>
            <pc:sldMk cId="3402900499" sldId="354"/>
            <ac:picMk id="9" creationId="{B903360F-1AB7-4CE9-B2F2-43CF55D0B446}"/>
          </ac:picMkLst>
        </pc:picChg>
      </pc:sldChg>
      <pc:sldChg chg="addSp delSp modSp modNotesTx">
        <pc:chgData name="william a" userId="c66c7249b60d4ab2" providerId="LiveId" clId="{87C21608-E2A8-4257-8F0F-8B3B1AE02CA2}" dt="2020-02-06T03:41:50.870" v="29074" actId="20577"/>
        <pc:sldMkLst>
          <pc:docMk/>
          <pc:sldMk cId="2575669963" sldId="355"/>
        </pc:sldMkLst>
        <pc:spChg chg="mod">
          <ac:chgData name="william a" userId="c66c7249b60d4ab2" providerId="LiveId" clId="{87C21608-E2A8-4257-8F0F-8B3B1AE02CA2}" dt="2020-02-05T02:34:02.901" v="18900" actId="20577"/>
          <ac:spMkLst>
            <pc:docMk/>
            <pc:sldMk cId="2575669963" sldId="355"/>
            <ac:spMk id="2" creationId="{EF24CA04-327F-4A45-8923-92F6874B5AD6}"/>
          </ac:spMkLst>
        </pc:spChg>
        <pc:spChg chg="mod">
          <ac:chgData name="william a" userId="c66c7249b60d4ab2" providerId="LiveId" clId="{87C21608-E2A8-4257-8F0F-8B3B1AE02CA2}" dt="2020-02-05T01:56:14.452" v="17501" actId="20577"/>
          <ac:spMkLst>
            <pc:docMk/>
            <pc:sldMk cId="2575669963" sldId="355"/>
            <ac:spMk id="3" creationId="{53E16ADB-5B3B-4086-A261-D6274ABB7FBA}"/>
          </ac:spMkLst>
        </pc:spChg>
        <pc:spChg chg="add">
          <ac:chgData name="william a" userId="c66c7249b60d4ab2" providerId="LiveId" clId="{87C21608-E2A8-4257-8F0F-8B3B1AE02CA2}" dt="2020-02-05T02:38:09.006" v="18901"/>
          <ac:spMkLst>
            <pc:docMk/>
            <pc:sldMk cId="2575669963" sldId="355"/>
            <ac:spMk id="4" creationId="{33FA7924-D87F-4CDC-9FCE-C18EDFA56E25}"/>
          </ac:spMkLst>
        </pc:spChg>
        <pc:picChg chg="add del mod">
          <ac:chgData name="william a" userId="c66c7249b60d4ab2" providerId="LiveId" clId="{87C21608-E2A8-4257-8F0F-8B3B1AE02CA2}" dt="2020-02-05T02:38:37.938" v="18903"/>
          <ac:picMkLst>
            <pc:docMk/>
            <pc:sldMk cId="2575669963" sldId="355"/>
            <ac:picMk id="6" creationId="{D39F8BA5-B198-4537-8378-7BE4080D27F9}"/>
          </ac:picMkLst>
        </pc:picChg>
      </pc:sldChg>
      <pc:sldChg chg="modSp del modNotesTx">
        <pc:chgData name="william a" userId="c66c7249b60d4ab2" providerId="LiveId" clId="{87C21608-E2A8-4257-8F0F-8B3B1AE02CA2}" dt="2020-02-05T03:20:30.266" v="19632" actId="2696"/>
        <pc:sldMkLst>
          <pc:docMk/>
          <pc:sldMk cId="2806422804" sldId="356"/>
        </pc:sldMkLst>
        <pc:spChg chg="mod">
          <ac:chgData name="william a" userId="c66c7249b60d4ab2" providerId="LiveId" clId="{87C21608-E2A8-4257-8F0F-8B3B1AE02CA2}" dt="2020-02-04T06:03:39.143" v="15321" actId="14"/>
          <ac:spMkLst>
            <pc:docMk/>
            <pc:sldMk cId="2806422804" sldId="356"/>
            <ac:spMk id="2" creationId="{EF24CA04-327F-4A45-8923-92F6874B5AD6}"/>
          </ac:spMkLst>
        </pc:spChg>
        <pc:spChg chg="mod">
          <ac:chgData name="william a" userId="c66c7249b60d4ab2" providerId="LiveId" clId="{87C21608-E2A8-4257-8F0F-8B3B1AE02CA2}" dt="2020-02-04T06:03:23.453" v="15317" actId="20577"/>
          <ac:spMkLst>
            <pc:docMk/>
            <pc:sldMk cId="2806422804" sldId="356"/>
            <ac:spMk id="3" creationId="{53E16ADB-5B3B-4086-A261-D6274ABB7FBA}"/>
          </ac:spMkLst>
        </pc:spChg>
      </pc:sldChg>
      <pc:sldChg chg="modSp modAnim modNotesTx">
        <pc:chgData name="william a" userId="c66c7249b60d4ab2" providerId="LiveId" clId="{87C21608-E2A8-4257-8F0F-8B3B1AE02CA2}" dt="2020-02-06T04:06:53.989" v="30273" actId="20577"/>
        <pc:sldMkLst>
          <pc:docMk/>
          <pc:sldMk cId="1530413237" sldId="357"/>
        </pc:sldMkLst>
        <pc:spChg chg="mod">
          <ac:chgData name="william a" userId="c66c7249b60d4ab2" providerId="LiveId" clId="{87C21608-E2A8-4257-8F0F-8B3B1AE02CA2}" dt="2020-02-04T06:02:26.284" v="15244" actId="20577"/>
          <ac:spMkLst>
            <pc:docMk/>
            <pc:sldMk cId="1530413237" sldId="357"/>
            <ac:spMk id="2" creationId="{EF24CA04-327F-4A45-8923-92F6874B5AD6}"/>
          </ac:spMkLst>
        </pc:spChg>
        <pc:spChg chg="mod">
          <ac:chgData name="william a" userId="c66c7249b60d4ab2" providerId="LiveId" clId="{87C21608-E2A8-4257-8F0F-8B3B1AE02CA2}" dt="2020-02-04T04:06:57.573" v="12011" actId="20577"/>
          <ac:spMkLst>
            <pc:docMk/>
            <pc:sldMk cId="1530413237" sldId="357"/>
            <ac:spMk id="3" creationId="{53E16ADB-5B3B-4086-A261-D6274ABB7FBA}"/>
          </ac:spMkLst>
        </pc:spChg>
      </pc:sldChg>
      <pc:sldChg chg="modSp del modTransition modNotesTx">
        <pc:chgData name="william a" userId="c66c7249b60d4ab2" providerId="LiveId" clId="{87C21608-E2A8-4257-8F0F-8B3B1AE02CA2}" dt="2020-02-05T04:32:12.871" v="21993" actId="2696"/>
        <pc:sldMkLst>
          <pc:docMk/>
          <pc:sldMk cId="716362348" sldId="358"/>
        </pc:sldMkLst>
        <pc:spChg chg="mod">
          <ac:chgData name="william a" userId="c66c7249b60d4ab2" providerId="LiveId" clId="{87C21608-E2A8-4257-8F0F-8B3B1AE02CA2}" dt="2020-01-25T16:41:04.612" v="1222" actId="20577"/>
          <ac:spMkLst>
            <pc:docMk/>
            <pc:sldMk cId="716362348" sldId="358"/>
            <ac:spMk id="2" creationId="{EF24CA04-327F-4A45-8923-92F6874B5AD6}"/>
          </ac:spMkLst>
        </pc:spChg>
        <pc:spChg chg="mod">
          <ac:chgData name="william a" userId="c66c7249b60d4ab2" providerId="LiveId" clId="{87C21608-E2A8-4257-8F0F-8B3B1AE02CA2}" dt="2020-01-25T16:42:08.852" v="1226" actId="20577"/>
          <ac:spMkLst>
            <pc:docMk/>
            <pc:sldMk cId="716362348" sldId="358"/>
            <ac:spMk id="3" creationId="{53E16ADB-5B3B-4086-A261-D6274ABB7FBA}"/>
          </ac:spMkLst>
        </pc:spChg>
      </pc:sldChg>
      <pc:sldChg chg="addSp modSp del">
        <pc:chgData name="william a" userId="c66c7249b60d4ab2" providerId="LiveId" clId="{87C21608-E2A8-4257-8F0F-8B3B1AE02CA2}" dt="2020-01-25T19:25:49.464" v="4399" actId="2696"/>
        <pc:sldMkLst>
          <pc:docMk/>
          <pc:sldMk cId="213717452" sldId="359"/>
        </pc:sldMkLst>
        <pc:spChg chg="mod">
          <ac:chgData name="william a" userId="c66c7249b60d4ab2" providerId="LiveId" clId="{87C21608-E2A8-4257-8F0F-8B3B1AE02CA2}" dt="2020-01-25T19:25:28.661" v="4398" actId="20577"/>
          <ac:spMkLst>
            <pc:docMk/>
            <pc:sldMk cId="213717452" sldId="359"/>
            <ac:spMk id="2" creationId="{EF24CA04-327F-4A45-8923-92F6874B5AD6}"/>
          </ac:spMkLst>
        </pc:spChg>
        <pc:picChg chg="add mod">
          <ac:chgData name="william a" userId="c66c7249b60d4ab2" providerId="LiveId" clId="{87C21608-E2A8-4257-8F0F-8B3B1AE02CA2}" dt="2020-01-25T19:23:32.302" v="4392" actId="14100"/>
          <ac:picMkLst>
            <pc:docMk/>
            <pc:sldMk cId="213717452" sldId="359"/>
            <ac:picMk id="4" creationId="{3F7F1903-3E57-4741-B074-AF24ABEB5FAB}"/>
          </ac:picMkLst>
        </pc:picChg>
      </pc:sldChg>
      <pc:sldChg chg="modSp modNotesTx">
        <pc:chgData name="william a" userId="c66c7249b60d4ab2" providerId="LiveId" clId="{87C21608-E2A8-4257-8F0F-8B3B1AE02CA2}" dt="2020-02-07T03:08:05.895" v="31170" actId="20577"/>
        <pc:sldMkLst>
          <pc:docMk/>
          <pc:sldMk cId="513766956" sldId="360"/>
        </pc:sldMkLst>
        <pc:spChg chg="mod">
          <ac:chgData name="william a" userId="c66c7249b60d4ab2" providerId="LiveId" clId="{87C21608-E2A8-4257-8F0F-8B3B1AE02CA2}" dt="2020-02-07T03:08:05.895" v="31170" actId="20577"/>
          <ac:spMkLst>
            <pc:docMk/>
            <pc:sldMk cId="513766956" sldId="360"/>
            <ac:spMk id="2" creationId="{EF24CA04-327F-4A45-8923-92F6874B5AD6}"/>
          </ac:spMkLst>
        </pc:spChg>
        <pc:spChg chg="mod">
          <ac:chgData name="william a" userId="c66c7249b60d4ab2" providerId="LiveId" clId="{87C21608-E2A8-4257-8F0F-8B3B1AE02CA2}" dt="2020-02-04T05:30:07.881" v="13579" actId="14100"/>
          <ac:spMkLst>
            <pc:docMk/>
            <pc:sldMk cId="513766956" sldId="360"/>
            <ac:spMk id="4" creationId="{0D14688F-0F8F-486B-8CEF-2249A2D2CDF8}"/>
          </ac:spMkLst>
        </pc:spChg>
        <pc:picChg chg="mod">
          <ac:chgData name="william a" userId="c66c7249b60d4ab2" providerId="LiveId" clId="{87C21608-E2A8-4257-8F0F-8B3B1AE02CA2}" dt="2020-02-06T02:51:52.761" v="26227" actId="14100"/>
          <ac:picMkLst>
            <pc:docMk/>
            <pc:sldMk cId="513766956" sldId="360"/>
            <ac:picMk id="3074" creationId="{1CD486E4-3F11-4D13-92D6-E274C8895C20}"/>
          </ac:picMkLst>
        </pc:picChg>
      </pc:sldChg>
      <pc:sldChg chg="modSp ord modAnim modNotesTx">
        <pc:chgData name="william a" userId="c66c7249b60d4ab2" providerId="LiveId" clId="{87C21608-E2A8-4257-8F0F-8B3B1AE02CA2}" dt="2020-02-06T04:02:45.330" v="30141" actId="20577"/>
        <pc:sldMkLst>
          <pc:docMk/>
          <pc:sldMk cId="1226766330" sldId="361"/>
        </pc:sldMkLst>
        <pc:spChg chg="mod">
          <ac:chgData name="william a" userId="c66c7249b60d4ab2" providerId="LiveId" clId="{87C21608-E2A8-4257-8F0F-8B3B1AE02CA2}" dt="2020-02-05T04:52:43.466" v="23062" actId="5793"/>
          <ac:spMkLst>
            <pc:docMk/>
            <pc:sldMk cId="1226766330" sldId="361"/>
            <ac:spMk id="2" creationId="{EF24CA04-327F-4A45-8923-92F6874B5AD6}"/>
          </ac:spMkLst>
        </pc:spChg>
        <pc:spChg chg="mod">
          <ac:chgData name="william a" userId="c66c7249b60d4ab2" providerId="LiveId" clId="{87C21608-E2A8-4257-8F0F-8B3B1AE02CA2}" dt="2020-02-05T04:52:51.965" v="23070" actId="20577"/>
          <ac:spMkLst>
            <pc:docMk/>
            <pc:sldMk cId="1226766330" sldId="361"/>
            <ac:spMk id="3" creationId="{53E16ADB-5B3B-4086-A261-D6274ABB7FBA}"/>
          </ac:spMkLst>
        </pc:spChg>
      </pc:sldChg>
      <pc:sldChg chg="modSp del">
        <pc:chgData name="william a" userId="c66c7249b60d4ab2" providerId="LiveId" clId="{87C21608-E2A8-4257-8F0F-8B3B1AE02CA2}" dt="2020-01-25T16:36:31.196" v="1182" actId="2696"/>
        <pc:sldMkLst>
          <pc:docMk/>
          <pc:sldMk cId="2440827224" sldId="362"/>
        </pc:sldMkLst>
        <pc:spChg chg="mod">
          <ac:chgData name="william a" userId="c66c7249b60d4ab2" providerId="LiveId" clId="{87C21608-E2A8-4257-8F0F-8B3B1AE02CA2}" dt="2020-01-25T16:36:26.479" v="1179"/>
          <ac:spMkLst>
            <pc:docMk/>
            <pc:sldMk cId="2440827224" sldId="362"/>
            <ac:spMk id="2" creationId="{EF24CA04-327F-4A45-8923-92F6874B5AD6}"/>
          </ac:spMkLst>
        </pc:spChg>
      </pc:sldChg>
      <pc:sldChg chg="modSp modNotesTx">
        <pc:chgData name="william a" userId="c66c7249b60d4ab2" providerId="LiveId" clId="{87C21608-E2A8-4257-8F0F-8B3B1AE02CA2}" dt="2020-02-06T03:48:48.956" v="29374" actId="113"/>
        <pc:sldMkLst>
          <pc:docMk/>
          <pc:sldMk cId="2796713283" sldId="363"/>
        </pc:sldMkLst>
        <pc:spChg chg="mod">
          <ac:chgData name="william a" userId="c66c7249b60d4ab2" providerId="LiveId" clId="{87C21608-E2A8-4257-8F0F-8B3B1AE02CA2}" dt="2020-02-06T03:48:29.524" v="29373" actId="6549"/>
          <ac:spMkLst>
            <pc:docMk/>
            <pc:sldMk cId="2796713283" sldId="363"/>
            <ac:spMk id="2" creationId="{EF24CA04-327F-4A45-8923-92F6874B5AD6}"/>
          </ac:spMkLst>
        </pc:spChg>
      </pc:sldChg>
      <pc:sldChg chg="modSp modNotesTx">
        <pc:chgData name="william a" userId="c66c7249b60d4ab2" providerId="LiveId" clId="{87C21608-E2A8-4257-8F0F-8B3B1AE02CA2}" dt="2020-02-06T04:20:14.714" v="30515" actId="6549"/>
        <pc:sldMkLst>
          <pc:docMk/>
          <pc:sldMk cId="4225979257" sldId="364"/>
        </pc:sldMkLst>
        <pc:spChg chg="mod">
          <ac:chgData name="william a" userId="c66c7249b60d4ab2" providerId="LiveId" clId="{87C21608-E2A8-4257-8F0F-8B3B1AE02CA2}" dt="2020-02-05T23:26:03.654" v="25408" actId="20577"/>
          <ac:spMkLst>
            <pc:docMk/>
            <pc:sldMk cId="4225979257" sldId="364"/>
            <ac:spMk id="2" creationId="{B3ADF4C9-17E7-4A38-9C43-7F6F1B602B98}"/>
          </ac:spMkLst>
        </pc:spChg>
      </pc:sldChg>
      <pc:sldChg chg="addSp modSp ord modAnim modNotesTx">
        <pc:chgData name="william a" userId="c66c7249b60d4ab2" providerId="LiveId" clId="{87C21608-E2A8-4257-8F0F-8B3B1AE02CA2}" dt="2020-02-06T02:31:27.267" v="25729" actId="20577"/>
        <pc:sldMkLst>
          <pc:docMk/>
          <pc:sldMk cId="1792179568" sldId="365"/>
        </pc:sldMkLst>
        <pc:spChg chg="mod">
          <ac:chgData name="william a" userId="c66c7249b60d4ab2" providerId="LiveId" clId="{87C21608-E2A8-4257-8F0F-8B3B1AE02CA2}" dt="2020-01-25T17:24:16.844" v="1944" actId="1076"/>
          <ac:spMkLst>
            <pc:docMk/>
            <pc:sldMk cId="1792179568" sldId="365"/>
            <ac:spMk id="5" creationId="{738A890D-3C3A-49E4-A2ED-D1D35160000E}"/>
          </ac:spMkLst>
        </pc:spChg>
        <pc:spChg chg="mod">
          <ac:chgData name="william a" userId="c66c7249b60d4ab2" providerId="LiveId" clId="{87C21608-E2A8-4257-8F0F-8B3B1AE02CA2}" dt="2020-01-25T17:27:32.232" v="2002" actId="1035"/>
          <ac:spMkLst>
            <pc:docMk/>
            <pc:sldMk cId="1792179568" sldId="365"/>
            <ac:spMk id="6" creationId="{CFD43681-41D2-42FF-9B53-08BF14FE5618}"/>
          </ac:spMkLst>
        </pc:spChg>
        <pc:spChg chg="mod">
          <ac:chgData name="william a" userId="c66c7249b60d4ab2" providerId="LiveId" clId="{87C21608-E2A8-4257-8F0F-8B3B1AE02CA2}" dt="2020-01-25T17:27:28.347" v="2000" actId="1038"/>
          <ac:spMkLst>
            <pc:docMk/>
            <pc:sldMk cId="1792179568" sldId="365"/>
            <ac:spMk id="7" creationId="{919A4D36-2172-4AC4-8719-4DD5FF5624E3}"/>
          </ac:spMkLst>
        </pc:spChg>
        <pc:spChg chg="mod">
          <ac:chgData name="william a" userId="c66c7249b60d4ab2" providerId="LiveId" clId="{87C21608-E2A8-4257-8F0F-8B3B1AE02CA2}" dt="2020-01-25T17:27:13.007" v="1991" actId="1037"/>
          <ac:spMkLst>
            <pc:docMk/>
            <pc:sldMk cId="1792179568" sldId="365"/>
            <ac:spMk id="8" creationId="{1D270D39-CEF1-4FC6-9A68-C4572CB2ED19}"/>
          </ac:spMkLst>
        </pc:spChg>
        <pc:spChg chg="mod">
          <ac:chgData name="william a" userId="c66c7249b60d4ab2" providerId="LiveId" clId="{87C21608-E2A8-4257-8F0F-8B3B1AE02CA2}" dt="2020-01-25T17:27:20.932" v="1993" actId="14100"/>
          <ac:spMkLst>
            <pc:docMk/>
            <pc:sldMk cId="1792179568" sldId="365"/>
            <ac:spMk id="9" creationId="{64235192-62EA-47E8-8B1B-9A65D4BE3B31}"/>
          </ac:spMkLst>
        </pc:spChg>
        <pc:picChg chg="mod modCrop">
          <ac:chgData name="william a" userId="c66c7249b60d4ab2" providerId="LiveId" clId="{87C21608-E2A8-4257-8F0F-8B3B1AE02CA2}" dt="2020-01-25T17:28:08.561" v="2006" actId="732"/>
          <ac:picMkLst>
            <pc:docMk/>
            <pc:sldMk cId="1792179568" sldId="365"/>
            <ac:picMk id="4" creationId="{F80FE12A-E4B2-471C-8D79-5162259E4C7B}"/>
          </ac:picMkLst>
        </pc:picChg>
        <pc:picChg chg="add mod ord modCrop">
          <ac:chgData name="william a" userId="c66c7249b60d4ab2" providerId="LiveId" clId="{87C21608-E2A8-4257-8F0F-8B3B1AE02CA2}" dt="2020-01-25T17:28:30.116" v="2009" actId="167"/>
          <ac:picMkLst>
            <pc:docMk/>
            <pc:sldMk cId="1792179568" sldId="365"/>
            <ac:picMk id="10" creationId="{89A1F71D-C96E-4943-A4B1-793B328F4F09}"/>
          </ac:picMkLst>
        </pc:picChg>
      </pc:sldChg>
      <pc:sldChg chg="modSp">
        <pc:chgData name="william a" userId="c66c7249b60d4ab2" providerId="LiveId" clId="{87C21608-E2A8-4257-8F0F-8B3B1AE02CA2}" dt="2020-01-25T16:34:30.755" v="1101" actId="20577"/>
        <pc:sldMkLst>
          <pc:docMk/>
          <pc:sldMk cId="1556353385" sldId="366"/>
        </pc:sldMkLst>
        <pc:spChg chg="mod">
          <ac:chgData name="william a" userId="c66c7249b60d4ab2" providerId="LiveId" clId="{87C21608-E2A8-4257-8F0F-8B3B1AE02CA2}" dt="2020-01-25T16:34:30.755" v="1101" actId="20577"/>
          <ac:spMkLst>
            <pc:docMk/>
            <pc:sldMk cId="1556353385" sldId="366"/>
            <ac:spMk id="2" creationId="{EF24CA04-327F-4A45-8923-92F6874B5AD6}"/>
          </ac:spMkLst>
        </pc:spChg>
      </pc:sldChg>
      <pc:sldChg chg="modSp add modTransition modNotesTx">
        <pc:chgData name="william a" userId="c66c7249b60d4ab2" providerId="LiveId" clId="{87C21608-E2A8-4257-8F0F-8B3B1AE02CA2}" dt="2020-02-05T04:59:23.339" v="23424" actId="6549"/>
        <pc:sldMkLst>
          <pc:docMk/>
          <pc:sldMk cId="1007352549" sldId="367"/>
        </pc:sldMkLst>
        <pc:spChg chg="mod">
          <ac:chgData name="william a" userId="c66c7249b60d4ab2" providerId="LiveId" clId="{87C21608-E2A8-4257-8F0F-8B3B1AE02CA2}" dt="2020-01-25T17:58:03" v="3051" actId="6549"/>
          <ac:spMkLst>
            <pc:docMk/>
            <pc:sldMk cId="1007352549" sldId="367"/>
            <ac:spMk id="37" creationId="{C6185EAF-833B-40A1-93F6-A486E5C56CB0}"/>
          </ac:spMkLst>
        </pc:spChg>
        <pc:spChg chg="mod">
          <ac:chgData name="william a" userId="c66c7249b60d4ab2" providerId="LiveId" clId="{87C21608-E2A8-4257-8F0F-8B3B1AE02CA2}" dt="2020-01-25T16:45:09.470" v="1303" actId="6549"/>
          <ac:spMkLst>
            <pc:docMk/>
            <pc:sldMk cId="1007352549" sldId="367"/>
            <ac:spMk id="45" creationId="{00000000-0000-0000-0000-000000000000}"/>
          </ac:spMkLst>
        </pc:spChg>
        <pc:spChg chg="mod">
          <ac:chgData name="william a" userId="c66c7249b60d4ab2" providerId="LiveId" clId="{87C21608-E2A8-4257-8F0F-8B3B1AE02CA2}" dt="2020-01-25T16:45:33.338" v="1395" actId="20577"/>
          <ac:spMkLst>
            <pc:docMk/>
            <pc:sldMk cId="1007352549" sldId="367"/>
            <ac:spMk id="150" creationId="{00000000-0000-0000-0000-000000000000}"/>
          </ac:spMkLst>
        </pc:spChg>
        <pc:spChg chg="mod">
          <ac:chgData name="william a" userId="c66c7249b60d4ab2" providerId="LiveId" clId="{87C21608-E2A8-4257-8F0F-8B3B1AE02CA2}" dt="2020-01-25T16:45:25.312" v="1390" actId="20577"/>
          <ac:spMkLst>
            <pc:docMk/>
            <pc:sldMk cId="1007352549" sldId="367"/>
            <ac:spMk id="152" creationId="{00000000-0000-0000-0000-000000000000}"/>
          </ac:spMkLst>
        </pc:spChg>
        <pc:spChg chg="mod">
          <ac:chgData name="william a" userId="c66c7249b60d4ab2" providerId="LiveId" clId="{87C21608-E2A8-4257-8F0F-8B3B1AE02CA2}" dt="2020-01-25T16:45:42.064" v="1396" actId="1076"/>
          <ac:spMkLst>
            <pc:docMk/>
            <pc:sldMk cId="1007352549" sldId="367"/>
            <ac:spMk id="153" creationId="{00000000-0000-0000-0000-000000000000}"/>
          </ac:spMkLst>
        </pc:spChg>
        <pc:spChg chg="mod">
          <ac:chgData name="william a" userId="c66c7249b60d4ab2" providerId="LiveId" clId="{87C21608-E2A8-4257-8F0F-8B3B1AE02CA2}" dt="2020-01-25T17:58:11.958" v="3052" actId="20577"/>
          <ac:spMkLst>
            <pc:docMk/>
            <pc:sldMk cId="1007352549" sldId="367"/>
            <ac:spMk id="154" creationId="{00000000-0000-0000-0000-000000000000}"/>
          </ac:spMkLst>
        </pc:spChg>
        <pc:spChg chg="mod">
          <ac:chgData name="william a" userId="c66c7249b60d4ab2" providerId="LiveId" clId="{87C21608-E2A8-4257-8F0F-8B3B1AE02CA2}" dt="2020-01-25T17:58:13.132" v="3053" actId="20577"/>
          <ac:spMkLst>
            <pc:docMk/>
            <pc:sldMk cId="1007352549" sldId="367"/>
            <ac:spMk id="156" creationId="{00000000-0000-0000-0000-000000000000}"/>
          </ac:spMkLst>
        </pc:spChg>
        <pc:spChg chg="mod">
          <ac:chgData name="william a" userId="c66c7249b60d4ab2" providerId="LiveId" clId="{87C21608-E2A8-4257-8F0F-8B3B1AE02CA2}" dt="2020-01-25T17:57:55.932" v="3048" actId="5793"/>
          <ac:spMkLst>
            <pc:docMk/>
            <pc:sldMk cId="1007352549" sldId="367"/>
            <ac:spMk id="158" creationId="{00000000-0000-0000-0000-000000000000}"/>
          </ac:spMkLst>
        </pc:spChg>
      </pc:sldChg>
      <pc:sldChg chg="modSp add ord modAnim modNotesTx">
        <pc:chgData name="william a" userId="c66c7249b60d4ab2" providerId="LiveId" clId="{87C21608-E2A8-4257-8F0F-8B3B1AE02CA2}" dt="2020-02-06T04:20:48.214" v="30543" actId="20577"/>
        <pc:sldMkLst>
          <pc:docMk/>
          <pc:sldMk cId="30422113" sldId="368"/>
        </pc:sldMkLst>
        <pc:spChg chg="mod">
          <ac:chgData name="william a" userId="c66c7249b60d4ab2" providerId="LiveId" clId="{87C21608-E2A8-4257-8F0F-8B3B1AE02CA2}" dt="2020-01-25T17:32:32.662" v="2179" actId="20577"/>
          <ac:spMkLst>
            <pc:docMk/>
            <pc:sldMk cId="30422113" sldId="368"/>
            <ac:spMk id="2" creationId="{EF24CA04-327F-4A45-8923-92F6874B5AD6}"/>
          </ac:spMkLst>
        </pc:spChg>
        <pc:spChg chg="mod">
          <ac:chgData name="william a" userId="c66c7249b60d4ab2" providerId="LiveId" clId="{87C21608-E2A8-4257-8F0F-8B3B1AE02CA2}" dt="2020-01-25T17:31:33.994" v="2079" actId="6549"/>
          <ac:spMkLst>
            <pc:docMk/>
            <pc:sldMk cId="30422113" sldId="368"/>
            <ac:spMk id="3" creationId="{53E16ADB-5B3B-4086-A261-D6274ABB7FBA}"/>
          </ac:spMkLst>
        </pc:spChg>
      </pc:sldChg>
      <pc:sldChg chg="modSp add modNotesTx">
        <pc:chgData name="william a" userId="c66c7249b60d4ab2" providerId="LiveId" clId="{87C21608-E2A8-4257-8F0F-8B3B1AE02CA2}" dt="2020-02-06T03:37:22.586" v="28802" actId="20577"/>
        <pc:sldMkLst>
          <pc:docMk/>
          <pc:sldMk cId="392058892" sldId="369"/>
        </pc:sldMkLst>
        <pc:spChg chg="mod">
          <ac:chgData name="william a" userId="c66c7249b60d4ab2" providerId="LiveId" clId="{87C21608-E2A8-4257-8F0F-8B3B1AE02CA2}" dt="2020-01-25T16:49:15.793" v="1462" actId="20577"/>
          <ac:spMkLst>
            <pc:docMk/>
            <pc:sldMk cId="392058892" sldId="369"/>
            <ac:spMk id="2" creationId="{EC900C2F-E01F-47BA-9C2C-436BCDA6FB6D}"/>
          </ac:spMkLst>
        </pc:spChg>
      </pc:sldChg>
      <pc:sldChg chg="modSp add modNotesTx">
        <pc:chgData name="william a" userId="c66c7249b60d4ab2" providerId="LiveId" clId="{87C21608-E2A8-4257-8F0F-8B3B1AE02CA2}" dt="2020-02-05T23:23:57.806" v="25395" actId="20577"/>
        <pc:sldMkLst>
          <pc:docMk/>
          <pc:sldMk cId="3228308923" sldId="370"/>
        </pc:sldMkLst>
        <pc:spChg chg="mod">
          <ac:chgData name="william a" userId="c66c7249b60d4ab2" providerId="LiveId" clId="{87C21608-E2A8-4257-8F0F-8B3B1AE02CA2}" dt="2020-01-25T16:49:32.240" v="1474" actId="20577"/>
          <ac:spMkLst>
            <pc:docMk/>
            <pc:sldMk cId="3228308923" sldId="370"/>
            <ac:spMk id="2" creationId="{EC900C2F-E01F-47BA-9C2C-436BCDA6FB6D}"/>
          </ac:spMkLst>
        </pc:spChg>
      </pc:sldChg>
      <pc:sldChg chg="modSp add modNotesTx">
        <pc:chgData name="william a" userId="c66c7249b60d4ab2" providerId="LiveId" clId="{87C21608-E2A8-4257-8F0F-8B3B1AE02CA2}" dt="2020-02-04T05:38:08.826" v="14216" actId="20577"/>
        <pc:sldMkLst>
          <pc:docMk/>
          <pc:sldMk cId="3508047760" sldId="371"/>
        </pc:sldMkLst>
        <pc:spChg chg="mod">
          <ac:chgData name="william a" userId="c66c7249b60d4ab2" providerId="LiveId" clId="{87C21608-E2A8-4257-8F0F-8B3B1AE02CA2}" dt="2020-01-25T16:49:57.038" v="1501" actId="6549"/>
          <ac:spMkLst>
            <pc:docMk/>
            <pc:sldMk cId="3508047760" sldId="371"/>
            <ac:spMk id="2" creationId="{EC900C2F-E01F-47BA-9C2C-436BCDA6FB6D}"/>
          </ac:spMkLst>
        </pc:spChg>
      </pc:sldChg>
      <pc:sldChg chg="modSp add modNotesTx">
        <pc:chgData name="william a" userId="c66c7249b60d4ab2" providerId="LiveId" clId="{87C21608-E2A8-4257-8F0F-8B3B1AE02CA2}" dt="2020-02-04T06:06:31.478" v="15377" actId="20577"/>
        <pc:sldMkLst>
          <pc:docMk/>
          <pc:sldMk cId="883718300" sldId="372"/>
        </pc:sldMkLst>
        <pc:spChg chg="mod">
          <ac:chgData name="william a" userId="c66c7249b60d4ab2" providerId="LiveId" clId="{87C21608-E2A8-4257-8F0F-8B3B1AE02CA2}" dt="2020-01-25T16:50:15.971" v="1529" actId="20577"/>
          <ac:spMkLst>
            <pc:docMk/>
            <pc:sldMk cId="883718300" sldId="372"/>
            <ac:spMk id="2" creationId="{EC900C2F-E01F-47BA-9C2C-436BCDA6FB6D}"/>
          </ac:spMkLst>
        </pc:spChg>
      </pc:sldChg>
      <pc:sldChg chg="modSp add modNotesTx">
        <pc:chgData name="william a" userId="c66c7249b60d4ab2" providerId="LiveId" clId="{87C21608-E2A8-4257-8F0F-8B3B1AE02CA2}" dt="2020-02-05T05:00:23.673" v="23461" actId="20577"/>
        <pc:sldMkLst>
          <pc:docMk/>
          <pc:sldMk cId="2441185131" sldId="373"/>
        </pc:sldMkLst>
        <pc:spChg chg="mod">
          <ac:chgData name="william a" userId="c66c7249b60d4ab2" providerId="LiveId" clId="{87C21608-E2A8-4257-8F0F-8B3B1AE02CA2}" dt="2020-01-25T16:50:27.076" v="1534" actId="20577"/>
          <ac:spMkLst>
            <pc:docMk/>
            <pc:sldMk cId="2441185131" sldId="373"/>
            <ac:spMk id="2" creationId="{EC900C2F-E01F-47BA-9C2C-436BCDA6FB6D}"/>
          </ac:spMkLst>
        </pc:spChg>
      </pc:sldChg>
      <pc:sldChg chg="modSp modNotesTx">
        <pc:chgData name="william a" userId="c66c7249b60d4ab2" providerId="LiveId" clId="{87C21608-E2A8-4257-8F0F-8B3B1AE02CA2}" dt="2020-02-06T04:43:01.730" v="31057" actId="20577"/>
        <pc:sldMkLst>
          <pc:docMk/>
          <pc:sldMk cId="3277836455" sldId="374"/>
        </pc:sldMkLst>
        <pc:spChg chg="mod">
          <ac:chgData name="william a" userId="c66c7249b60d4ab2" providerId="LiveId" clId="{87C21608-E2A8-4257-8F0F-8B3B1AE02CA2}" dt="2020-02-04T03:56:18.112" v="11555" actId="20577"/>
          <ac:spMkLst>
            <pc:docMk/>
            <pc:sldMk cId="3277836455" sldId="374"/>
            <ac:spMk id="2" creationId="{F8BD7B13-5313-4CF2-9B83-BDC44607E6EB}"/>
          </ac:spMkLst>
        </pc:spChg>
        <pc:spChg chg="mod">
          <ac:chgData name="william a" userId="c66c7249b60d4ab2" providerId="LiveId" clId="{87C21608-E2A8-4257-8F0F-8B3B1AE02CA2}" dt="2020-02-04T03:54:09.241" v="11541" actId="2711"/>
          <ac:spMkLst>
            <pc:docMk/>
            <pc:sldMk cId="3277836455" sldId="374"/>
            <ac:spMk id="3" creationId="{F0425428-048A-4264-819D-99213FA464B5}"/>
          </ac:spMkLst>
        </pc:spChg>
        <pc:picChg chg="mod">
          <ac:chgData name="william a" userId="c66c7249b60d4ab2" providerId="LiveId" clId="{87C21608-E2A8-4257-8F0F-8B3B1AE02CA2}" dt="2020-02-04T03:56:05.365" v="11552" actId="1076"/>
          <ac:picMkLst>
            <pc:docMk/>
            <pc:sldMk cId="3277836455" sldId="374"/>
            <ac:picMk id="2050" creationId="{425C7CB6-1EFA-4B1D-9FD8-F99F999F9BB7}"/>
          </ac:picMkLst>
        </pc:picChg>
      </pc:sldChg>
      <pc:sldChg chg="addSp delSp modSp mod setBg modClrScheme chgLayout modNotesTx">
        <pc:chgData name="william a" userId="c66c7249b60d4ab2" providerId="LiveId" clId="{87C21608-E2A8-4257-8F0F-8B3B1AE02CA2}" dt="2020-02-07T03:07:33.512" v="31159" actId="20577"/>
        <pc:sldMkLst>
          <pc:docMk/>
          <pc:sldMk cId="1086474025" sldId="375"/>
        </pc:sldMkLst>
        <pc:spChg chg="add del mod">
          <ac:chgData name="william a" userId="c66c7249b60d4ab2" providerId="LiveId" clId="{87C21608-E2A8-4257-8F0F-8B3B1AE02CA2}" dt="2020-02-07T03:07:33.512" v="31159" actId="20577"/>
          <ac:spMkLst>
            <pc:docMk/>
            <pc:sldMk cId="1086474025" sldId="375"/>
            <ac:spMk id="2" creationId="{623C171E-464A-483F-B09D-38E3B7D21DC2}"/>
          </ac:spMkLst>
        </pc:spChg>
        <pc:spChg chg="mod">
          <ac:chgData name="william a" userId="c66c7249b60d4ab2" providerId="LiveId" clId="{87C21608-E2A8-4257-8F0F-8B3B1AE02CA2}" dt="2020-02-04T03:54:30.688" v="11544" actId="26606"/>
          <ac:spMkLst>
            <pc:docMk/>
            <pc:sldMk cId="1086474025" sldId="375"/>
            <ac:spMk id="3" creationId="{1637BB93-F4AC-4F76-9DCB-8B760A539EB7}"/>
          </ac:spMkLst>
        </pc:spChg>
        <pc:spChg chg="add del mod">
          <ac:chgData name="william a" userId="c66c7249b60d4ab2" providerId="LiveId" clId="{87C21608-E2A8-4257-8F0F-8B3B1AE02CA2}" dt="2020-02-04T03:39:14.312" v="11332" actId="478"/>
          <ac:spMkLst>
            <pc:docMk/>
            <pc:sldMk cId="1086474025" sldId="375"/>
            <ac:spMk id="5" creationId="{7BE9DE73-88EA-4B54-9FD5-BC19E7CDD22A}"/>
          </ac:spMkLst>
        </pc:spChg>
        <pc:picChg chg="add mod">
          <ac:chgData name="william a" userId="c66c7249b60d4ab2" providerId="LiveId" clId="{87C21608-E2A8-4257-8F0F-8B3B1AE02CA2}" dt="2020-02-04T04:08:44.920" v="12015" actId="1076"/>
          <ac:picMkLst>
            <pc:docMk/>
            <pc:sldMk cId="1086474025" sldId="375"/>
            <ac:picMk id="6" creationId="{123811C7-AE64-41B9-A03E-06EEAAEDA19B}"/>
          </ac:picMkLst>
        </pc:picChg>
        <pc:picChg chg="add del">
          <ac:chgData name="william a" userId="c66c7249b60d4ab2" providerId="LiveId" clId="{87C21608-E2A8-4257-8F0F-8B3B1AE02CA2}" dt="2020-02-04T04:09:10.196" v="12057"/>
          <ac:picMkLst>
            <pc:docMk/>
            <pc:sldMk cId="1086474025" sldId="375"/>
            <ac:picMk id="7" creationId="{D4236BB7-7447-4C19-A92A-A319D709D9BF}"/>
          </ac:picMkLst>
        </pc:picChg>
        <pc:picChg chg="add del">
          <ac:chgData name="william a" userId="c66c7249b60d4ab2" providerId="LiveId" clId="{87C21608-E2A8-4257-8F0F-8B3B1AE02CA2}" dt="2020-02-04T04:09:19.001" v="12060"/>
          <ac:picMkLst>
            <pc:docMk/>
            <pc:sldMk cId="1086474025" sldId="375"/>
            <ac:picMk id="8" creationId="{072EE903-F846-4352-B80A-01E2FDE036EF}"/>
          </ac:picMkLst>
        </pc:picChg>
        <pc:picChg chg="add mod ord">
          <ac:chgData name="william a" userId="c66c7249b60d4ab2" providerId="LiveId" clId="{87C21608-E2A8-4257-8F0F-8B3B1AE02CA2}" dt="2020-02-04T04:14:34.677" v="12231" actId="14100"/>
          <ac:picMkLst>
            <pc:docMk/>
            <pc:sldMk cId="1086474025" sldId="375"/>
            <ac:picMk id="9" creationId="{6EACEB56-073B-40A2-B58C-745B05639CB7}"/>
          </ac:picMkLst>
        </pc:picChg>
      </pc:sldChg>
      <pc:sldChg chg="modSp modNotesTx">
        <pc:chgData name="william a" userId="c66c7249b60d4ab2" providerId="LiveId" clId="{87C21608-E2A8-4257-8F0F-8B3B1AE02CA2}" dt="2020-02-06T03:17:43.337" v="27654" actId="20577"/>
        <pc:sldMkLst>
          <pc:docMk/>
          <pc:sldMk cId="2937901778" sldId="376"/>
        </pc:sldMkLst>
        <pc:spChg chg="mod">
          <ac:chgData name="william a" userId="c66c7249b60d4ab2" providerId="LiveId" clId="{87C21608-E2A8-4257-8F0F-8B3B1AE02CA2}" dt="2020-02-06T03:13:54.270" v="27318" actId="20577"/>
          <ac:spMkLst>
            <pc:docMk/>
            <pc:sldMk cId="2937901778" sldId="376"/>
            <ac:spMk id="2" creationId="{D037E594-FCD6-461A-B63D-F5223F4BB540}"/>
          </ac:spMkLst>
        </pc:spChg>
        <pc:spChg chg="mod">
          <ac:chgData name="william a" userId="c66c7249b60d4ab2" providerId="LiveId" clId="{87C21608-E2A8-4257-8F0F-8B3B1AE02CA2}" dt="2020-02-06T03:13:14.129" v="27288" actId="20577"/>
          <ac:spMkLst>
            <pc:docMk/>
            <pc:sldMk cId="2937901778" sldId="376"/>
            <ac:spMk id="3" creationId="{82585704-9B83-4730-92C2-459E499DE674}"/>
          </ac:spMkLst>
        </pc:spChg>
      </pc:sldChg>
      <pc:sldChg chg="addSp modSp add ord modNotesTx">
        <pc:chgData name="william a" userId="c66c7249b60d4ab2" providerId="LiveId" clId="{87C21608-E2A8-4257-8F0F-8B3B1AE02CA2}" dt="2020-02-06T03:10:50.730" v="27087" actId="20577"/>
        <pc:sldMkLst>
          <pc:docMk/>
          <pc:sldMk cId="1820830993" sldId="377"/>
        </pc:sldMkLst>
        <pc:spChg chg="mod">
          <ac:chgData name="william a" userId="c66c7249b60d4ab2" providerId="LiveId" clId="{87C21608-E2A8-4257-8F0F-8B3B1AE02CA2}" dt="2020-02-06T03:02:14.539" v="26525" actId="20577"/>
          <ac:spMkLst>
            <pc:docMk/>
            <pc:sldMk cId="1820830993" sldId="377"/>
            <ac:spMk id="2" creationId="{EF24CA04-327F-4A45-8923-92F6874B5AD6}"/>
          </ac:spMkLst>
        </pc:spChg>
        <pc:spChg chg="mod">
          <ac:chgData name="william a" userId="c66c7249b60d4ab2" providerId="LiveId" clId="{87C21608-E2A8-4257-8F0F-8B3B1AE02CA2}" dt="2020-02-06T03:10:50.730" v="27087" actId="20577"/>
          <ac:spMkLst>
            <pc:docMk/>
            <pc:sldMk cId="1820830993" sldId="377"/>
            <ac:spMk id="3" creationId="{53E16ADB-5B3B-4086-A261-D6274ABB7FBA}"/>
          </ac:spMkLst>
        </pc:spChg>
        <pc:picChg chg="add mod">
          <ac:chgData name="william a" userId="c66c7249b60d4ab2" providerId="LiveId" clId="{87C21608-E2A8-4257-8F0F-8B3B1AE02CA2}" dt="2020-01-25T20:10:12.118" v="5674" actId="1035"/>
          <ac:picMkLst>
            <pc:docMk/>
            <pc:sldMk cId="1820830993" sldId="377"/>
            <ac:picMk id="4" creationId="{E1EC6488-2881-45C8-BC79-C29F7536C664}"/>
          </ac:picMkLst>
        </pc:picChg>
      </pc:sldChg>
      <pc:sldChg chg="modSp add del mod ord setBg modClrScheme chgLayout modNotesTx">
        <pc:chgData name="william a" userId="c66c7249b60d4ab2" providerId="LiveId" clId="{87C21608-E2A8-4257-8F0F-8B3B1AE02CA2}" dt="2020-02-05T21:37:00.134" v="23847" actId="2696"/>
        <pc:sldMkLst>
          <pc:docMk/>
          <pc:sldMk cId="1130043008" sldId="378"/>
        </pc:sldMkLst>
        <pc:spChg chg="mod">
          <ac:chgData name="william a" userId="c66c7249b60d4ab2" providerId="LiveId" clId="{87C21608-E2A8-4257-8F0F-8B3B1AE02CA2}" dt="2020-02-04T05:38:17.444" v="14226" actId="20577"/>
          <ac:spMkLst>
            <pc:docMk/>
            <pc:sldMk cId="1130043008" sldId="378"/>
            <ac:spMk id="2" creationId="{EF24CA04-327F-4A45-8923-92F6874B5AD6}"/>
          </ac:spMkLst>
        </pc:spChg>
        <pc:spChg chg="mod">
          <ac:chgData name="william a" userId="c66c7249b60d4ab2" providerId="LiveId" clId="{87C21608-E2A8-4257-8F0F-8B3B1AE02CA2}" dt="2020-01-25T22:35:29.434" v="6571" actId="26606"/>
          <ac:spMkLst>
            <pc:docMk/>
            <pc:sldMk cId="1130043008" sldId="378"/>
            <ac:spMk id="3" creationId="{53E16ADB-5B3B-4086-A261-D6274ABB7FBA}"/>
          </ac:spMkLst>
        </pc:spChg>
      </pc:sldChg>
      <pc:sldChg chg="modSp ord modAnim modNotesTx">
        <pc:chgData name="william a" userId="c66c7249b60d4ab2" providerId="LiveId" clId="{87C21608-E2A8-4257-8F0F-8B3B1AE02CA2}" dt="2020-02-06T03:56:10.981" v="29640" actId="6549"/>
        <pc:sldMkLst>
          <pc:docMk/>
          <pc:sldMk cId="3296962543" sldId="379"/>
        </pc:sldMkLst>
        <pc:spChg chg="mod">
          <ac:chgData name="william a" userId="c66c7249b60d4ab2" providerId="LiveId" clId="{87C21608-E2A8-4257-8F0F-8B3B1AE02CA2}" dt="2020-02-06T03:54:50.296" v="29546" actId="20577"/>
          <ac:spMkLst>
            <pc:docMk/>
            <pc:sldMk cId="3296962543" sldId="379"/>
            <ac:spMk id="2" creationId="{CDE599BE-E822-4ADA-B09A-21C74979613D}"/>
          </ac:spMkLst>
        </pc:spChg>
        <pc:spChg chg="mod">
          <ac:chgData name="william a" userId="c66c7249b60d4ab2" providerId="LiveId" clId="{87C21608-E2A8-4257-8F0F-8B3B1AE02CA2}" dt="2020-02-05T04:05:18.065" v="21144" actId="20577"/>
          <ac:spMkLst>
            <pc:docMk/>
            <pc:sldMk cId="3296962543" sldId="379"/>
            <ac:spMk id="3" creationId="{1559D6C5-275A-4A1A-9B3F-F48F9A4926FC}"/>
          </ac:spMkLst>
        </pc:spChg>
      </pc:sldChg>
      <pc:sldChg chg="modSp add del mod setBg modClrScheme chgLayout">
        <pc:chgData name="william a" userId="c66c7249b60d4ab2" providerId="LiveId" clId="{87C21608-E2A8-4257-8F0F-8B3B1AE02CA2}" dt="2020-01-25T22:41:34.521" v="6609" actId="2696"/>
        <pc:sldMkLst>
          <pc:docMk/>
          <pc:sldMk cId="3518474152" sldId="380"/>
        </pc:sldMkLst>
        <pc:spChg chg="mod">
          <ac:chgData name="william a" userId="c66c7249b60d4ab2" providerId="LiveId" clId="{87C21608-E2A8-4257-8F0F-8B3B1AE02CA2}" dt="2020-01-25T22:41:32.474" v="6608"/>
          <ac:spMkLst>
            <pc:docMk/>
            <pc:sldMk cId="3518474152" sldId="380"/>
            <ac:spMk id="2" creationId="{EF24CA04-327F-4A45-8923-92F6874B5AD6}"/>
          </ac:spMkLst>
        </pc:spChg>
        <pc:spChg chg="mod">
          <ac:chgData name="william a" userId="c66c7249b60d4ab2" providerId="LiveId" clId="{87C21608-E2A8-4257-8F0F-8B3B1AE02CA2}" dt="2020-01-25T22:35:21.004" v="6570" actId="26606"/>
          <ac:spMkLst>
            <pc:docMk/>
            <pc:sldMk cId="3518474152" sldId="380"/>
            <ac:spMk id="3" creationId="{53E16ADB-5B3B-4086-A261-D6274ABB7FBA}"/>
          </ac:spMkLst>
        </pc:spChg>
      </pc:sldChg>
      <pc:sldChg chg="modSp add modNotesTx">
        <pc:chgData name="william a" userId="c66c7249b60d4ab2" providerId="LiveId" clId="{87C21608-E2A8-4257-8F0F-8B3B1AE02CA2}" dt="2020-02-06T03:20:00.677" v="27775" actId="20577"/>
        <pc:sldMkLst>
          <pc:docMk/>
          <pc:sldMk cId="872319637" sldId="381"/>
        </pc:sldMkLst>
        <pc:spChg chg="mod">
          <ac:chgData name="william a" userId="c66c7249b60d4ab2" providerId="LiveId" clId="{87C21608-E2A8-4257-8F0F-8B3B1AE02CA2}" dt="2020-02-05T21:45:33.119" v="24368" actId="255"/>
          <ac:spMkLst>
            <pc:docMk/>
            <pc:sldMk cId="872319637" sldId="381"/>
            <ac:spMk id="2" creationId="{EF24CA04-327F-4A45-8923-92F6874B5AD6}"/>
          </ac:spMkLst>
        </pc:spChg>
      </pc:sldChg>
      <pc:sldChg chg="modSp add modAnim modNotesTx">
        <pc:chgData name="william a" userId="c66c7249b60d4ab2" providerId="LiveId" clId="{87C21608-E2A8-4257-8F0F-8B3B1AE02CA2}" dt="2020-02-06T03:25:13.109" v="28118" actId="20577"/>
        <pc:sldMkLst>
          <pc:docMk/>
          <pc:sldMk cId="1782556230" sldId="382"/>
        </pc:sldMkLst>
        <pc:spChg chg="mod">
          <ac:chgData name="william a" userId="c66c7249b60d4ab2" providerId="LiveId" clId="{87C21608-E2A8-4257-8F0F-8B3B1AE02CA2}" dt="2020-02-05T21:40:52.721" v="24228" actId="6549"/>
          <ac:spMkLst>
            <pc:docMk/>
            <pc:sldMk cId="1782556230" sldId="382"/>
            <ac:spMk id="2" creationId="{EF24CA04-327F-4A45-8923-92F6874B5AD6}"/>
          </ac:spMkLst>
        </pc:spChg>
        <pc:spChg chg="mod">
          <ac:chgData name="william a" userId="c66c7249b60d4ab2" providerId="LiveId" clId="{87C21608-E2A8-4257-8F0F-8B3B1AE02CA2}" dt="2020-01-25T23:19:18.218" v="7641"/>
          <ac:spMkLst>
            <pc:docMk/>
            <pc:sldMk cId="1782556230" sldId="382"/>
            <ac:spMk id="3" creationId="{53E16ADB-5B3B-4086-A261-D6274ABB7FBA}"/>
          </ac:spMkLst>
        </pc:spChg>
      </pc:sldChg>
      <pc:sldChg chg="addSp modSp add modNotesTx">
        <pc:chgData name="william a" userId="c66c7249b60d4ab2" providerId="LiveId" clId="{87C21608-E2A8-4257-8F0F-8B3B1AE02CA2}" dt="2020-02-06T04:44:11.630" v="31121" actId="20577"/>
        <pc:sldMkLst>
          <pc:docMk/>
          <pc:sldMk cId="1824096116" sldId="383"/>
        </pc:sldMkLst>
        <pc:spChg chg="mod">
          <ac:chgData name="william a" userId="c66c7249b60d4ab2" providerId="LiveId" clId="{87C21608-E2A8-4257-8F0F-8B3B1AE02CA2}" dt="2020-02-04T05:27:57.857" v="13285" actId="6549"/>
          <ac:spMkLst>
            <pc:docMk/>
            <pc:sldMk cId="1824096116" sldId="383"/>
            <ac:spMk id="2" creationId="{623C171E-464A-483F-B09D-38E3B7D21DC2}"/>
          </ac:spMkLst>
        </pc:spChg>
        <pc:spChg chg="mod">
          <ac:chgData name="william a" userId="c66c7249b60d4ab2" providerId="LiveId" clId="{87C21608-E2A8-4257-8F0F-8B3B1AE02CA2}" dt="2020-02-04T03:49:35.969" v="11464" actId="20577"/>
          <ac:spMkLst>
            <pc:docMk/>
            <pc:sldMk cId="1824096116" sldId="383"/>
            <ac:spMk id="3" creationId="{1637BB93-F4AC-4F76-9DCB-8B760A539EB7}"/>
          </ac:spMkLst>
        </pc:spChg>
        <pc:picChg chg="add mod">
          <ac:chgData name="william a" userId="c66c7249b60d4ab2" providerId="LiveId" clId="{87C21608-E2A8-4257-8F0F-8B3B1AE02CA2}" dt="2020-02-04T05:27:10.475" v="13188" actId="14100"/>
          <ac:picMkLst>
            <pc:docMk/>
            <pc:sldMk cId="1824096116" sldId="383"/>
            <ac:picMk id="4" creationId="{0EA6AC95-5E73-43EE-A180-4AAE7BB179D7}"/>
          </ac:picMkLst>
        </pc:picChg>
      </pc:sldChg>
      <pc:sldChg chg="add del">
        <pc:chgData name="william a" userId="c66c7249b60d4ab2" providerId="LiveId" clId="{87C21608-E2A8-4257-8F0F-8B3B1AE02CA2}" dt="2020-02-04T02:32:54.512" v="9675"/>
        <pc:sldMkLst>
          <pc:docMk/>
          <pc:sldMk cId="2530669003" sldId="383"/>
        </pc:sldMkLst>
      </pc:sldChg>
      <pc:sldChg chg="modSp add ord modNotesTx">
        <pc:chgData name="william a" userId="c66c7249b60d4ab2" providerId="LiveId" clId="{87C21608-E2A8-4257-8F0F-8B3B1AE02CA2}" dt="2020-02-07T03:06:53.148" v="31146" actId="20577"/>
        <pc:sldMkLst>
          <pc:docMk/>
          <pc:sldMk cId="3918623000" sldId="384"/>
        </pc:sldMkLst>
        <pc:spChg chg="mod">
          <ac:chgData name="william a" userId="c66c7249b60d4ab2" providerId="LiveId" clId="{87C21608-E2A8-4257-8F0F-8B3B1AE02CA2}" dt="2020-02-06T04:43:58.719" v="31102" actId="20577"/>
          <ac:spMkLst>
            <pc:docMk/>
            <pc:sldMk cId="3918623000" sldId="384"/>
            <ac:spMk id="2" creationId="{623C171E-464A-483F-B09D-38E3B7D21DC2}"/>
          </ac:spMkLst>
        </pc:spChg>
        <pc:spChg chg="mod">
          <ac:chgData name="william a" userId="c66c7249b60d4ab2" providerId="LiveId" clId="{87C21608-E2A8-4257-8F0F-8B3B1AE02CA2}" dt="2020-02-05T00:41:40.653" v="15634" actId="20577"/>
          <ac:spMkLst>
            <pc:docMk/>
            <pc:sldMk cId="3918623000" sldId="384"/>
            <ac:spMk id="3" creationId="{1637BB93-F4AC-4F76-9DCB-8B760A539EB7}"/>
          </ac:spMkLst>
        </pc:spChg>
      </pc:sldChg>
      <pc:sldChg chg="modSp add modAnim modNotesTx">
        <pc:chgData name="william a" userId="c66c7249b60d4ab2" providerId="LiveId" clId="{87C21608-E2A8-4257-8F0F-8B3B1AE02CA2}" dt="2020-02-06T03:36:24.041" v="28796" actId="20577"/>
        <pc:sldMkLst>
          <pc:docMk/>
          <pc:sldMk cId="3540151434" sldId="385"/>
        </pc:sldMkLst>
        <pc:spChg chg="mod">
          <ac:chgData name="william a" userId="c66c7249b60d4ab2" providerId="LiveId" clId="{87C21608-E2A8-4257-8F0F-8B3B1AE02CA2}" dt="2020-02-06T03:32:36.346" v="28650" actId="20577"/>
          <ac:spMkLst>
            <pc:docMk/>
            <pc:sldMk cId="3540151434" sldId="385"/>
            <ac:spMk id="2" creationId="{EF24CA04-327F-4A45-8923-92F6874B5AD6}"/>
          </ac:spMkLst>
        </pc:spChg>
      </pc:sldChg>
      <pc:sldChg chg="add del">
        <pc:chgData name="william a" userId="c66c7249b60d4ab2" providerId="LiveId" clId="{87C21608-E2A8-4257-8F0F-8B3B1AE02CA2}" dt="2020-02-04T06:00:22.206" v="15110"/>
        <pc:sldMkLst>
          <pc:docMk/>
          <pc:sldMk cId="2828802084" sldId="386"/>
        </pc:sldMkLst>
      </pc:sldChg>
      <pc:sldChg chg="delSp add modNotesTx">
        <pc:chgData name="william a" userId="c66c7249b60d4ab2" providerId="LiveId" clId="{87C21608-E2A8-4257-8F0F-8B3B1AE02CA2}" dt="2020-02-06T04:10:07.443" v="30498" actId="20577"/>
        <pc:sldMkLst>
          <pc:docMk/>
          <pc:sldMk cId="3039626899" sldId="386"/>
        </pc:sldMkLst>
        <pc:spChg chg="del">
          <ac:chgData name="william a" userId="c66c7249b60d4ab2" providerId="LiveId" clId="{87C21608-E2A8-4257-8F0F-8B3B1AE02CA2}" dt="2020-02-06T04:08:41.978" v="30336" actId="478"/>
          <ac:spMkLst>
            <pc:docMk/>
            <pc:sldMk cId="3039626899" sldId="386"/>
            <ac:spMk id="3" creationId="{53E16ADB-5B3B-4086-A261-D6274ABB7FBA}"/>
          </ac:spMkLst>
        </pc:spChg>
      </pc:sldChg>
      <pc:sldChg chg="add del">
        <pc:chgData name="william a" userId="c66c7249b60d4ab2" providerId="LiveId" clId="{87C21608-E2A8-4257-8F0F-8B3B1AE02CA2}" dt="2020-02-04T06:00:17.620" v="15108"/>
        <pc:sldMkLst>
          <pc:docMk/>
          <pc:sldMk cId="3063645816" sldId="386"/>
        </pc:sldMkLst>
      </pc:sldChg>
      <pc:sldChg chg="add">
        <pc:chgData name="william a" userId="c66c7249b60d4ab2" providerId="LiveId" clId="{87C21608-E2A8-4257-8F0F-8B3B1AE02CA2}" dt="2020-02-05T00:37:51.898" v="15428"/>
        <pc:sldMkLst>
          <pc:docMk/>
          <pc:sldMk cId="238226479" sldId="387"/>
        </pc:sldMkLst>
      </pc:sldChg>
      <pc:sldChg chg="add del">
        <pc:chgData name="william a" userId="c66c7249b60d4ab2" providerId="LiveId" clId="{87C21608-E2A8-4257-8F0F-8B3B1AE02CA2}" dt="2020-02-04T06:00:17.620" v="15108"/>
        <pc:sldMkLst>
          <pc:docMk/>
          <pc:sldMk cId="1673140054" sldId="387"/>
        </pc:sldMkLst>
      </pc:sldChg>
      <pc:sldChg chg="modSp add modAnim modNotesTx">
        <pc:chgData name="william a" userId="c66c7249b60d4ab2" providerId="LiveId" clId="{87C21608-E2A8-4257-8F0F-8B3B1AE02CA2}" dt="2020-02-06T04:05:17.438" v="30210" actId="6549"/>
        <pc:sldMkLst>
          <pc:docMk/>
          <pc:sldMk cId="2721526526" sldId="388"/>
        </pc:sldMkLst>
        <pc:spChg chg="mod">
          <ac:chgData name="william a" userId="c66c7249b60d4ab2" providerId="LiveId" clId="{87C21608-E2A8-4257-8F0F-8B3B1AE02CA2}" dt="2020-02-05T01:00:45.334" v="16878" actId="57"/>
          <ac:spMkLst>
            <pc:docMk/>
            <pc:sldMk cId="2721526526" sldId="388"/>
            <ac:spMk id="2" creationId="{EF24CA04-327F-4A45-8923-92F6874B5AD6}"/>
          </ac:spMkLst>
        </pc:spChg>
        <pc:spChg chg="mod">
          <ac:chgData name="william a" userId="c66c7249b60d4ab2" providerId="LiveId" clId="{87C21608-E2A8-4257-8F0F-8B3B1AE02CA2}" dt="2020-02-05T00:53:56.749" v="16031" actId="20577"/>
          <ac:spMkLst>
            <pc:docMk/>
            <pc:sldMk cId="2721526526" sldId="388"/>
            <ac:spMk id="3" creationId="{53E16ADB-5B3B-4086-A261-D6274ABB7FBA}"/>
          </ac:spMkLst>
        </pc:spChg>
      </pc:sldChg>
      <pc:sldChg chg="addSp modSp add ord modNotesTx">
        <pc:chgData name="william a" userId="c66c7249b60d4ab2" providerId="LiveId" clId="{87C21608-E2A8-4257-8F0F-8B3B1AE02CA2}" dt="2020-02-06T03:41:09.757" v="29034" actId="20577"/>
        <pc:sldMkLst>
          <pc:docMk/>
          <pc:sldMk cId="1194143460" sldId="389"/>
        </pc:sldMkLst>
        <pc:spChg chg="mod">
          <ac:chgData name="william a" userId="c66c7249b60d4ab2" providerId="LiveId" clId="{87C21608-E2A8-4257-8F0F-8B3B1AE02CA2}" dt="2020-02-05T03:37:22.613" v="20523" actId="6549"/>
          <ac:spMkLst>
            <pc:docMk/>
            <pc:sldMk cId="1194143460" sldId="389"/>
            <ac:spMk id="2" creationId="{EF24CA04-327F-4A45-8923-92F6874B5AD6}"/>
          </ac:spMkLst>
        </pc:spChg>
        <pc:picChg chg="add mod">
          <ac:chgData name="william a" userId="c66c7249b60d4ab2" providerId="LiveId" clId="{87C21608-E2A8-4257-8F0F-8B3B1AE02CA2}" dt="2020-02-05T03:37:30.585" v="20524" actId="14100"/>
          <ac:picMkLst>
            <pc:docMk/>
            <pc:sldMk cId="1194143460" sldId="389"/>
            <ac:picMk id="4" creationId="{5E9EB0FA-7660-4809-BFC4-332FF74B85A3}"/>
          </ac:picMkLst>
        </pc:picChg>
      </pc:sldChg>
      <pc:sldChg chg="modSp modNotesTx">
        <pc:chgData name="william a" userId="c66c7249b60d4ab2" providerId="LiveId" clId="{87C21608-E2A8-4257-8F0F-8B3B1AE02CA2}" dt="2020-02-07T03:08:26.764" v="31177" actId="20577"/>
        <pc:sldMkLst>
          <pc:docMk/>
          <pc:sldMk cId="1605864957" sldId="390"/>
        </pc:sldMkLst>
        <pc:spChg chg="mod">
          <ac:chgData name="william a" userId="c66c7249b60d4ab2" providerId="LiveId" clId="{87C21608-E2A8-4257-8F0F-8B3B1AE02CA2}" dt="2020-02-07T03:08:26.764" v="31177" actId="20577"/>
          <ac:spMkLst>
            <pc:docMk/>
            <pc:sldMk cId="1605864957" sldId="390"/>
            <ac:spMk id="2" creationId="{377EE0B5-BC95-4197-837E-EEACB4F9975D}"/>
          </ac:spMkLst>
        </pc:spChg>
        <pc:picChg chg="mod">
          <ac:chgData name="william a" userId="c66c7249b60d4ab2" providerId="LiveId" clId="{87C21608-E2A8-4257-8F0F-8B3B1AE02CA2}" dt="2020-02-06T02:52:18.791" v="26230" actId="167"/>
          <ac:picMkLst>
            <pc:docMk/>
            <pc:sldMk cId="1605864957" sldId="390"/>
            <ac:picMk id="2050" creationId="{10BBE1CD-04F1-40BE-9A9D-776091522D99}"/>
          </ac:picMkLst>
        </pc:picChg>
      </pc:sldChg>
      <pc:sldMasterChg chg="delSldLayout modSldLayout">
        <pc:chgData name="william a" userId="c66c7249b60d4ab2" providerId="LiveId" clId="{87C21608-E2A8-4257-8F0F-8B3B1AE02CA2}" dt="2020-01-25T22:32:39.983" v="6520"/>
        <pc:sldMasterMkLst>
          <pc:docMk/>
          <pc:sldMasterMk cId="1995055579" sldId="2147483694"/>
        </pc:sldMasterMkLst>
        <pc:sldLayoutChg chg="setBg">
          <pc:chgData name="william a" userId="c66c7249b60d4ab2" providerId="LiveId" clId="{87C21608-E2A8-4257-8F0F-8B3B1AE02CA2}" dt="2020-01-25T22:32:39.983" v="6520"/>
          <pc:sldLayoutMkLst>
            <pc:docMk/>
            <pc:sldMasterMk cId="1995055579" sldId="2147483694"/>
            <pc:sldLayoutMk cId="2466481286" sldId="2147483685"/>
          </pc:sldLayoutMkLst>
        </pc:sldLayoutChg>
        <pc:sldLayoutChg chg="setBg">
          <pc:chgData name="william a" userId="c66c7249b60d4ab2" providerId="LiveId" clId="{87C21608-E2A8-4257-8F0F-8B3B1AE02CA2}" dt="2020-01-25T22:32:39.983" v="6520"/>
          <pc:sldLayoutMkLst>
            <pc:docMk/>
            <pc:sldMasterMk cId="1995055579" sldId="2147483694"/>
            <pc:sldLayoutMk cId="283938253" sldId="2147483687"/>
          </pc:sldLayoutMkLst>
        </pc:sldLayoutChg>
        <pc:sldLayoutChg chg="setBg">
          <pc:chgData name="william a" userId="c66c7249b60d4ab2" providerId="LiveId" clId="{87C21608-E2A8-4257-8F0F-8B3B1AE02CA2}" dt="2020-01-25T22:32:39.983" v="6520"/>
          <pc:sldLayoutMkLst>
            <pc:docMk/>
            <pc:sldMasterMk cId="1995055579" sldId="2147483694"/>
            <pc:sldLayoutMk cId="1495760914" sldId="2147483701"/>
          </pc:sldLayoutMkLst>
        </pc:sldLayoutChg>
        <pc:sldLayoutChg chg="setBg">
          <pc:chgData name="william a" userId="c66c7249b60d4ab2" providerId="LiveId" clId="{87C21608-E2A8-4257-8F0F-8B3B1AE02CA2}" dt="2020-01-25T22:32:39.983" v="6520"/>
          <pc:sldLayoutMkLst>
            <pc:docMk/>
            <pc:sldMasterMk cId="1995055579" sldId="2147483694"/>
            <pc:sldLayoutMk cId="753282421" sldId="2147483705"/>
          </pc:sldLayoutMkLst>
        </pc:sldLayoutChg>
        <pc:sldLayoutChg chg="del">
          <pc:chgData name="william a" userId="c66c7249b60d4ab2" providerId="LiveId" clId="{87C21608-E2A8-4257-8F0F-8B3B1AE02CA2}" dt="2020-01-25T16:14:48.031" v="167" actId="2696"/>
          <pc:sldLayoutMkLst>
            <pc:docMk/>
            <pc:sldMasterMk cId="1995055579" sldId="2147483694"/>
            <pc:sldLayoutMk cId="2193159905" sldId="2147483759"/>
          </pc:sldLayoutMkLst>
        </pc:sldLayoutChg>
      </pc:sldMasterChg>
    </pc:docChg>
  </pc:docChgLst>
  <pc:docChgLst>
    <pc:chgData name="Christine Assaf" userId="84e7e474a38a39c3" providerId="LiveId" clId="{16FC4D1F-BA5D-4A65-AC65-68AD1A5F8FD8}"/>
    <pc:docChg chg="undo custSel addSld delSld modSld sldOrd modSection">
      <pc:chgData name="Christine Assaf" userId="84e7e474a38a39c3" providerId="LiveId" clId="{16FC4D1F-BA5D-4A65-AC65-68AD1A5F8FD8}" dt="2020-02-06T05:21:39.168" v="13220" actId="20577"/>
      <pc:docMkLst>
        <pc:docMk/>
      </pc:docMkLst>
      <pc:sldChg chg="addSp delSp modSp modNotesTx">
        <pc:chgData name="Christine Assaf" userId="84e7e474a38a39c3" providerId="LiveId" clId="{16FC4D1F-BA5D-4A65-AC65-68AD1A5F8FD8}" dt="2020-02-06T04:30:37.739" v="9094" actId="20577"/>
        <pc:sldMkLst>
          <pc:docMk/>
          <pc:sldMk cId="1515512664" sldId="310"/>
        </pc:sldMkLst>
        <pc:spChg chg="add del mod">
          <ac:chgData name="Christine Assaf" userId="84e7e474a38a39c3" providerId="LiveId" clId="{16FC4D1F-BA5D-4A65-AC65-68AD1A5F8FD8}" dt="2020-02-05T04:39:50.675" v="7928" actId="931"/>
          <ac:spMkLst>
            <pc:docMk/>
            <pc:sldMk cId="1515512664" sldId="310"/>
            <ac:spMk id="4" creationId="{3E153B49-0590-4913-ACE0-7428E858AE63}"/>
          </ac:spMkLst>
        </pc:spChg>
        <pc:spChg chg="mod">
          <ac:chgData name="Christine Assaf" userId="84e7e474a38a39c3" providerId="LiveId" clId="{16FC4D1F-BA5D-4A65-AC65-68AD1A5F8FD8}" dt="2020-02-05T04:36:03.819" v="7906" actId="20577"/>
          <ac:spMkLst>
            <pc:docMk/>
            <pc:sldMk cId="1515512664" sldId="310"/>
            <ac:spMk id="37" creationId="{C6185EAF-833B-40A1-93F6-A486E5C56CB0}"/>
          </ac:spMkLst>
        </pc:spChg>
        <pc:spChg chg="mod">
          <ac:chgData name="Christine Assaf" userId="84e7e474a38a39c3" providerId="LiveId" clId="{16FC4D1F-BA5D-4A65-AC65-68AD1A5F8FD8}" dt="2020-01-25T17:54:17.687" v="349" actId="20577"/>
          <ac:spMkLst>
            <pc:docMk/>
            <pc:sldMk cId="1515512664" sldId="310"/>
            <ac:spMk id="45" creationId="{00000000-0000-0000-0000-000000000000}"/>
          </ac:spMkLst>
        </pc:spChg>
        <pc:spChg chg="mod">
          <ac:chgData name="Christine Assaf" userId="84e7e474a38a39c3" providerId="LiveId" clId="{16FC4D1F-BA5D-4A65-AC65-68AD1A5F8FD8}" dt="2020-01-25T18:06:03.699" v="364" actId="20577"/>
          <ac:spMkLst>
            <pc:docMk/>
            <pc:sldMk cId="1515512664" sldId="310"/>
            <ac:spMk id="150" creationId="{00000000-0000-0000-0000-000000000000}"/>
          </ac:spMkLst>
        </pc:spChg>
        <pc:spChg chg="mod">
          <ac:chgData name="Christine Assaf" userId="84e7e474a38a39c3" providerId="LiveId" clId="{16FC4D1F-BA5D-4A65-AC65-68AD1A5F8FD8}" dt="2020-01-25T18:10:16.173" v="563" actId="20577"/>
          <ac:spMkLst>
            <pc:docMk/>
            <pc:sldMk cId="1515512664" sldId="310"/>
            <ac:spMk id="152" creationId="{00000000-0000-0000-0000-000000000000}"/>
          </ac:spMkLst>
        </pc:spChg>
        <pc:spChg chg="mod">
          <ac:chgData name="Christine Assaf" userId="84e7e474a38a39c3" providerId="LiveId" clId="{16FC4D1F-BA5D-4A65-AC65-68AD1A5F8FD8}" dt="2020-01-25T18:06:10.355" v="378" actId="20577"/>
          <ac:spMkLst>
            <pc:docMk/>
            <pc:sldMk cId="1515512664" sldId="310"/>
            <ac:spMk id="153" creationId="{00000000-0000-0000-0000-000000000000}"/>
          </ac:spMkLst>
        </pc:spChg>
        <pc:spChg chg="mod">
          <ac:chgData name="Christine Assaf" userId="84e7e474a38a39c3" providerId="LiveId" clId="{16FC4D1F-BA5D-4A65-AC65-68AD1A5F8FD8}" dt="2020-01-25T18:08:34.288" v="467" actId="20577"/>
          <ac:spMkLst>
            <pc:docMk/>
            <pc:sldMk cId="1515512664" sldId="310"/>
            <ac:spMk id="154" creationId="{00000000-0000-0000-0000-000000000000}"/>
          </ac:spMkLst>
        </pc:spChg>
        <pc:spChg chg="mod">
          <ac:chgData name="Christine Assaf" userId="84e7e474a38a39c3" providerId="LiveId" clId="{16FC4D1F-BA5D-4A65-AC65-68AD1A5F8FD8}" dt="2020-01-25T18:06:18.988" v="397" actId="20577"/>
          <ac:spMkLst>
            <pc:docMk/>
            <pc:sldMk cId="1515512664" sldId="310"/>
            <ac:spMk id="155" creationId="{00000000-0000-0000-0000-000000000000}"/>
          </ac:spMkLst>
        </pc:spChg>
        <pc:spChg chg="mod">
          <ac:chgData name="Christine Assaf" userId="84e7e474a38a39c3" providerId="LiveId" clId="{16FC4D1F-BA5D-4A65-AC65-68AD1A5F8FD8}" dt="2020-01-25T18:09:31.309" v="544" actId="20577"/>
          <ac:spMkLst>
            <pc:docMk/>
            <pc:sldMk cId="1515512664" sldId="310"/>
            <ac:spMk id="156" creationId="{00000000-0000-0000-0000-000000000000}"/>
          </ac:spMkLst>
        </pc:spChg>
        <pc:picChg chg="del mod">
          <ac:chgData name="Christine Assaf" userId="84e7e474a38a39c3" providerId="LiveId" clId="{16FC4D1F-BA5D-4A65-AC65-68AD1A5F8FD8}" dt="2020-02-05T04:39:23.943" v="7920" actId="478"/>
          <ac:picMkLst>
            <pc:docMk/>
            <pc:sldMk cId="1515512664" sldId="310"/>
            <ac:picMk id="3" creationId="{B7A007BB-0B44-4885-9E28-7B5DC6B21E02}"/>
          </ac:picMkLst>
        </pc:picChg>
        <pc:picChg chg="add del mod">
          <ac:chgData name="Christine Assaf" userId="84e7e474a38a39c3" providerId="LiveId" clId="{16FC4D1F-BA5D-4A65-AC65-68AD1A5F8FD8}" dt="2020-02-05T04:39:45.385" v="7927" actId="931"/>
          <ac:picMkLst>
            <pc:docMk/>
            <pc:sldMk cId="1515512664" sldId="310"/>
            <ac:picMk id="6" creationId="{2E4ABCC9-8629-4E0E-9DEF-068F1091451A}"/>
          </ac:picMkLst>
        </pc:picChg>
        <pc:picChg chg="add mod modCrop">
          <ac:chgData name="Christine Assaf" userId="84e7e474a38a39c3" providerId="LiveId" clId="{16FC4D1F-BA5D-4A65-AC65-68AD1A5F8FD8}" dt="2020-02-05T04:40:22.057" v="7932" actId="18131"/>
          <ac:picMkLst>
            <pc:docMk/>
            <pc:sldMk cId="1515512664" sldId="310"/>
            <ac:picMk id="8" creationId="{E3721245-16BA-4A97-94E1-8648BC410EBF}"/>
          </ac:picMkLst>
        </pc:picChg>
        <pc:picChg chg="add del">
          <ac:chgData name="Christine Assaf" userId="84e7e474a38a39c3" providerId="LiveId" clId="{16FC4D1F-BA5D-4A65-AC65-68AD1A5F8FD8}" dt="2020-02-05T04:39:22.181" v="7919"/>
          <ac:picMkLst>
            <pc:docMk/>
            <pc:sldMk cId="1515512664" sldId="310"/>
            <ac:picMk id="25" creationId="{6668E3A9-14B1-4A5C-A65D-22A762E7A793}"/>
          </ac:picMkLst>
        </pc:picChg>
      </pc:sldChg>
      <pc:sldChg chg="addSp delSp modSp modNotesTx">
        <pc:chgData name="Christine Assaf" userId="84e7e474a38a39c3" providerId="LiveId" clId="{16FC4D1F-BA5D-4A65-AC65-68AD1A5F8FD8}" dt="2020-02-06T04:30:42.416" v="9097" actId="20577"/>
        <pc:sldMkLst>
          <pc:docMk/>
          <pc:sldMk cId="1690938764" sldId="321"/>
        </pc:sldMkLst>
        <pc:spChg chg="mod">
          <ac:chgData name="Christine Assaf" userId="84e7e474a38a39c3" providerId="LiveId" clId="{16FC4D1F-BA5D-4A65-AC65-68AD1A5F8FD8}" dt="2020-02-05T02:16:08.029" v="4270" actId="20577"/>
          <ac:spMkLst>
            <pc:docMk/>
            <pc:sldMk cId="1690938764" sldId="321"/>
            <ac:spMk id="3" creationId="{00000000-0000-0000-0000-000000000000}"/>
          </ac:spMkLst>
        </pc:spChg>
        <pc:spChg chg="add del mod ord">
          <ac:chgData name="Christine Assaf" userId="84e7e474a38a39c3" providerId="LiveId" clId="{16FC4D1F-BA5D-4A65-AC65-68AD1A5F8FD8}" dt="2020-02-05T02:13:05.075" v="4241" actId="478"/>
          <ac:spMkLst>
            <pc:docMk/>
            <pc:sldMk cId="1690938764" sldId="321"/>
            <ac:spMk id="7" creationId="{E1866835-7CED-4B1B-89B6-ACC481E575B1}"/>
          </ac:spMkLst>
        </pc:spChg>
        <pc:picChg chg="add del mod ord">
          <ac:chgData name="Christine Assaf" userId="84e7e474a38a39c3" providerId="LiveId" clId="{16FC4D1F-BA5D-4A65-AC65-68AD1A5F8FD8}" dt="2020-02-05T02:13:05.075" v="4241" actId="478"/>
          <ac:picMkLst>
            <pc:docMk/>
            <pc:sldMk cId="1690938764" sldId="321"/>
            <ac:picMk id="6" creationId="{C14127F3-E79E-41CD-96C6-98D736B75CB1}"/>
          </ac:picMkLst>
        </pc:picChg>
        <pc:picChg chg="add del mod">
          <ac:chgData name="Christine Assaf" userId="84e7e474a38a39c3" providerId="LiveId" clId="{16FC4D1F-BA5D-4A65-AC65-68AD1A5F8FD8}" dt="2020-02-05T02:15:42.264" v="4248" actId="478"/>
          <ac:picMkLst>
            <pc:docMk/>
            <pc:sldMk cId="1690938764" sldId="321"/>
            <ac:picMk id="9" creationId="{6285EAA6-6E24-4360-A44E-F2BF61B48DB9}"/>
          </ac:picMkLst>
        </pc:picChg>
      </pc:sldChg>
      <pc:sldChg chg="modSp">
        <pc:chgData name="Christine Assaf" userId="84e7e474a38a39c3" providerId="LiveId" clId="{16FC4D1F-BA5D-4A65-AC65-68AD1A5F8FD8}" dt="2020-02-05T04:35:50.004" v="7902" actId="20577"/>
        <pc:sldMkLst>
          <pc:docMk/>
          <pc:sldMk cId="3750996289" sldId="335"/>
        </pc:sldMkLst>
        <pc:spChg chg="mod">
          <ac:chgData name="Christine Assaf" userId="84e7e474a38a39c3" providerId="LiveId" clId="{16FC4D1F-BA5D-4A65-AC65-68AD1A5F8FD8}" dt="2020-02-05T04:35:50.004" v="7902" actId="20577"/>
          <ac:spMkLst>
            <pc:docMk/>
            <pc:sldMk cId="3750996289" sldId="335"/>
            <ac:spMk id="24" creationId="{C95C07BA-5F21-42F5-AC5C-A96815A4A2DE}"/>
          </ac:spMkLst>
        </pc:spChg>
      </pc:sldChg>
      <pc:sldChg chg="addSp delSp modSp modNotesTx">
        <pc:chgData name="Christine Assaf" userId="84e7e474a38a39c3" providerId="LiveId" clId="{16FC4D1F-BA5D-4A65-AC65-68AD1A5F8FD8}" dt="2020-02-06T04:45:27.963" v="9634" actId="20577"/>
        <pc:sldMkLst>
          <pc:docMk/>
          <pc:sldMk cId="609362847" sldId="339"/>
        </pc:sldMkLst>
        <pc:spChg chg="mod">
          <ac:chgData name="Christine Assaf" userId="84e7e474a38a39c3" providerId="LiveId" clId="{16FC4D1F-BA5D-4A65-AC65-68AD1A5F8FD8}" dt="2020-01-25T19:10:55.309" v="2050" actId="20577"/>
          <ac:spMkLst>
            <pc:docMk/>
            <pc:sldMk cId="609362847" sldId="339"/>
            <ac:spMk id="2" creationId="{EF24CA04-327F-4A45-8923-92F6874B5AD6}"/>
          </ac:spMkLst>
        </pc:spChg>
        <pc:spChg chg="mod">
          <ac:chgData name="Christine Assaf" userId="84e7e474a38a39c3" providerId="LiveId" clId="{16FC4D1F-BA5D-4A65-AC65-68AD1A5F8FD8}" dt="2020-01-25T18:47:35.576" v="1152" actId="20577"/>
          <ac:spMkLst>
            <pc:docMk/>
            <pc:sldMk cId="609362847" sldId="339"/>
            <ac:spMk id="3" creationId="{53E16ADB-5B3B-4086-A261-D6274ABB7FBA}"/>
          </ac:spMkLst>
        </pc:spChg>
        <pc:picChg chg="add del">
          <ac:chgData name="Christine Assaf" userId="84e7e474a38a39c3" providerId="LiveId" clId="{16FC4D1F-BA5D-4A65-AC65-68AD1A5F8FD8}" dt="2020-01-25T18:53:01.363" v="1527" actId="478"/>
          <ac:picMkLst>
            <pc:docMk/>
            <pc:sldMk cId="609362847" sldId="339"/>
            <ac:picMk id="1026" creationId="{243A2C71-5CEE-41B3-BB10-551CC5BB6A38}"/>
          </ac:picMkLst>
        </pc:picChg>
        <pc:picChg chg="add mod">
          <ac:chgData name="Christine Assaf" userId="84e7e474a38a39c3" providerId="LiveId" clId="{16FC4D1F-BA5D-4A65-AC65-68AD1A5F8FD8}" dt="2020-01-25T18:53:22.140" v="1529" actId="1076"/>
          <ac:picMkLst>
            <pc:docMk/>
            <pc:sldMk cId="609362847" sldId="339"/>
            <ac:picMk id="1028" creationId="{503DA7BC-02EB-42B8-88A3-E4893C66EFAB}"/>
          </ac:picMkLst>
        </pc:picChg>
      </pc:sldChg>
      <pc:sldChg chg="modSp del">
        <pc:chgData name="Christine Assaf" userId="84e7e474a38a39c3" providerId="LiveId" clId="{16FC4D1F-BA5D-4A65-AC65-68AD1A5F8FD8}" dt="2020-02-05T02:40:24.284" v="4324" actId="2696"/>
        <pc:sldMkLst>
          <pc:docMk/>
          <pc:sldMk cId="2294722125" sldId="340"/>
        </pc:sldMkLst>
        <pc:spChg chg="mod">
          <ac:chgData name="Christine Assaf" userId="84e7e474a38a39c3" providerId="LiveId" clId="{16FC4D1F-BA5D-4A65-AC65-68AD1A5F8FD8}" dt="2020-02-05T02:39:13.959" v="4271"/>
          <ac:spMkLst>
            <pc:docMk/>
            <pc:sldMk cId="2294722125" sldId="340"/>
            <ac:spMk id="2" creationId="{EF24CA04-327F-4A45-8923-92F6874B5AD6}"/>
          </ac:spMkLst>
        </pc:spChg>
      </pc:sldChg>
      <pc:sldChg chg="ord">
        <pc:chgData name="Christine Assaf" userId="84e7e474a38a39c3" providerId="LiveId" clId="{16FC4D1F-BA5D-4A65-AC65-68AD1A5F8FD8}" dt="2020-02-05T04:03:48.964" v="7242"/>
        <pc:sldMkLst>
          <pc:docMk/>
          <pc:sldMk cId="3797718599" sldId="345"/>
        </pc:sldMkLst>
      </pc:sldChg>
      <pc:sldChg chg="modSp">
        <pc:chgData name="Christine Assaf" userId="84e7e474a38a39c3" providerId="LiveId" clId="{16FC4D1F-BA5D-4A65-AC65-68AD1A5F8FD8}" dt="2020-02-05T04:09:19.250" v="7501" actId="6549"/>
        <pc:sldMkLst>
          <pc:docMk/>
          <pc:sldMk cId="1033366313" sldId="347"/>
        </pc:sldMkLst>
        <pc:spChg chg="mod">
          <ac:chgData name="Christine Assaf" userId="84e7e474a38a39c3" providerId="LiveId" clId="{16FC4D1F-BA5D-4A65-AC65-68AD1A5F8FD8}" dt="2020-02-05T04:09:19.250" v="7501" actId="6549"/>
          <ac:spMkLst>
            <pc:docMk/>
            <pc:sldMk cId="1033366313" sldId="347"/>
            <ac:spMk id="2" creationId="{EF24CA04-327F-4A45-8923-92F6874B5AD6}"/>
          </ac:spMkLst>
        </pc:spChg>
        <pc:spChg chg="mod">
          <ac:chgData name="Christine Assaf" userId="84e7e474a38a39c3" providerId="LiveId" clId="{16FC4D1F-BA5D-4A65-AC65-68AD1A5F8FD8}" dt="2020-01-25T19:59:02.444" v="3676" actId="20577"/>
          <ac:spMkLst>
            <pc:docMk/>
            <pc:sldMk cId="1033366313" sldId="347"/>
            <ac:spMk id="3" creationId="{53E16ADB-5B3B-4086-A261-D6274ABB7FBA}"/>
          </ac:spMkLst>
        </pc:spChg>
        <pc:picChg chg="mod">
          <ac:chgData name="Christine Assaf" userId="84e7e474a38a39c3" providerId="LiveId" clId="{16FC4D1F-BA5D-4A65-AC65-68AD1A5F8FD8}" dt="2020-01-25T20:03:07.229" v="3699" actId="167"/>
          <ac:picMkLst>
            <pc:docMk/>
            <pc:sldMk cId="1033366313" sldId="347"/>
            <ac:picMk id="3074" creationId="{6034DFA1-76C1-4B18-8991-C8AFDECE8BE1}"/>
          </ac:picMkLst>
        </pc:picChg>
      </pc:sldChg>
      <pc:sldChg chg="modNotesTx">
        <pc:chgData name="Christine Assaf" userId="84e7e474a38a39c3" providerId="LiveId" clId="{16FC4D1F-BA5D-4A65-AC65-68AD1A5F8FD8}" dt="2020-02-06T04:42:41.518" v="9333" actId="6549"/>
        <pc:sldMkLst>
          <pc:docMk/>
          <pc:sldMk cId="2363909983" sldId="348"/>
        </pc:sldMkLst>
      </pc:sldChg>
      <pc:sldChg chg="addSp delSp modSp ord modNotesTx">
        <pc:chgData name="Christine Assaf" userId="84e7e474a38a39c3" providerId="LiveId" clId="{16FC4D1F-BA5D-4A65-AC65-68AD1A5F8FD8}" dt="2020-02-06T05:09:57.075" v="11618" actId="114"/>
        <pc:sldMkLst>
          <pc:docMk/>
          <pc:sldMk cId="513766956" sldId="360"/>
        </pc:sldMkLst>
        <pc:spChg chg="mod">
          <ac:chgData name="Christine Assaf" userId="84e7e474a38a39c3" providerId="LiveId" clId="{16FC4D1F-BA5D-4A65-AC65-68AD1A5F8FD8}" dt="2020-02-06T05:07:36.096" v="11510" actId="20577"/>
          <ac:spMkLst>
            <pc:docMk/>
            <pc:sldMk cId="513766956" sldId="360"/>
            <ac:spMk id="2" creationId="{EF24CA04-327F-4A45-8923-92F6874B5AD6}"/>
          </ac:spMkLst>
        </pc:spChg>
        <pc:spChg chg="mod">
          <ac:chgData name="Christine Assaf" userId="84e7e474a38a39c3" providerId="LiveId" clId="{16FC4D1F-BA5D-4A65-AC65-68AD1A5F8FD8}" dt="2020-01-25T19:39:46.390" v="3213" actId="20577"/>
          <ac:spMkLst>
            <pc:docMk/>
            <pc:sldMk cId="513766956" sldId="360"/>
            <ac:spMk id="3" creationId="{53E16ADB-5B3B-4086-A261-D6274ABB7FBA}"/>
          </ac:spMkLst>
        </pc:spChg>
        <pc:spChg chg="add del mod">
          <ac:chgData name="Christine Assaf" userId="84e7e474a38a39c3" providerId="LiveId" clId="{16FC4D1F-BA5D-4A65-AC65-68AD1A5F8FD8}" dt="2020-02-05T03:04:07.248" v="4432" actId="478"/>
          <ac:spMkLst>
            <pc:docMk/>
            <pc:sldMk cId="513766956" sldId="360"/>
            <ac:spMk id="4" creationId="{0D14688F-0F8F-486B-8CEF-2249A2D2CDF8}"/>
          </ac:spMkLst>
        </pc:spChg>
        <pc:picChg chg="add del mod">
          <ac:chgData name="Christine Assaf" userId="84e7e474a38a39c3" providerId="LiveId" clId="{16FC4D1F-BA5D-4A65-AC65-68AD1A5F8FD8}" dt="2020-02-05T02:59:34.223" v="4396" actId="478"/>
          <ac:picMkLst>
            <pc:docMk/>
            <pc:sldMk cId="513766956" sldId="360"/>
            <ac:picMk id="1026" creationId="{089A9EB1-7197-4E9E-B708-2F318EE8131C}"/>
          </ac:picMkLst>
        </pc:picChg>
        <pc:picChg chg="add mod">
          <ac:chgData name="Christine Assaf" userId="84e7e474a38a39c3" providerId="LiveId" clId="{16FC4D1F-BA5D-4A65-AC65-68AD1A5F8FD8}" dt="2020-02-05T03:26:55.103" v="5836" actId="1076"/>
          <ac:picMkLst>
            <pc:docMk/>
            <pc:sldMk cId="513766956" sldId="360"/>
            <ac:picMk id="3074" creationId="{1CD486E4-3F11-4D13-92D6-E274C8895C20}"/>
          </ac:picMkLst>
        </pc:picChg>
      </pc:sldChg>
      <pc:sldChg chg="ord">
        <pc:chgData name="Christine Assaf" userId="84e7e474a38a39c3" providerId="LiveId" clId="{16FC4D1F-BA5D-4A65-AC65-68AD1A5F8FD8}" dt="2020-02-05T05:06:02.395" v="8584"/>
        <pc:sldMkLst>
          <pc:docMk/>
          <pc:sldMk cId="2796713283" sldId="363"/>
        </pc:sldMkLst>
      </pc:sldChg>
      <pc:sldChg chg="modSp modNotesTx">
        <pc:chgData name="Christine Assaf" userId="84e7e474a38a39c3" providerId="LiveId" clId="{16FC4D1F-BA5D-4A65-AC65-68AD1A5F8FD8}" dt="2020-02-06T04:33:29.155" v="9168" actId="20577"/>
        <pc:sldMkLst>
          <pc:docMk/>
          <pc:sldMk cId="4225979257" sldId="364"/>
        </pc:sldMkLst>
        <pc:spChg chg="mod">
          <ac:chgData name="Christine Assaf" userId="84e7e474a38a39c3" providerId="LiveId" clId="{16FC4D1F-BA5D-4A65-AC65-68AD1A5F8FD8}" dt="2020-02-05T05:07:58.351" v="8585" actId="20577"/>
          <ac:spMkLst>
            <pc:docMk/>
            <pc:sldMk cId="4225979257" sldId="364"/>
            <ac:spMk id="2" creationId="{B3ADF4C9-17E7-4A38-9C43-7F6F1B602B98}"/>
          </ac:spMkLst>
        </pc:spChg>
      </pc:sldChg>
      <pc:sldChg chg="modNotesTx">
        <pc:chgData name="Christine Assaf" userId="84e7e474a38a39c3" providerId="LiveId" clId="{16FC4D1F-BA5D-4A65-AC65-68AD1A5F8FD8}" dt="2020-02-06T04:34:43.497" v="9272" actId="20577"/>
        <pc:sldMkLst>
          <pc:docMk/>
          <pc:sldMk cId="1792179568" sldId="365"/>
        </pc:sldMkLst>
      </pc:sldChg>
      <pc:sldChg chg="modSp del">
        <pc:chgData name="Christine Assaf" userId="84e7e474a38a39c3" providerId="LiveId" clId="{16FC4D1F-BA5D-4A65-AC65-68AD1A5F8FD8}" dt="2020-01-25T19:57:42.541" v="3646" actId="2696"/>
        <pc:sldMkLst>
          <pc:docMk/>
          <pc:sldMk cId="1556353385" sldId="366"/>
        </pc:sldMkLst>
        <pc:spChg chg="mod">
          <ac:chgData name="Christine Assaf" userId="84e7e474a38a39c3" providerId="LiveId" clId="{16FC4D1F-BA5D-4A65-AC65-68AD1A5F8FD8}" dt="2020-01-25T19:57:37.451" v="3645"/>
          <ac:spMkLst>
            <pc:docMk/>
            <pc:sldMk cId="1556353385" sldId="366"/>
            <ac:spMk id="2" creationId="{EF24CA04-327F-4A45-8923-92F6874B5AD6}"/>
          </ac:spMkLst>
        </pc:spChg>
      </pc:sldChg>
      <pc:sldChg chg="modSp modNotesTx">
        <pc:chgData name="Christine Assaf" userId="84e7e474a38a39c3" providerId="LiveId" clId="{16FC4D1F-BA5D-4A65-AC65-68AD1A5F8FD8}" dt="2020-02-06T04:41:03.148" v="9309" actId="20577"/>
        <pc:sldMkLst>
          <pc:docMk/>
          <pc:sldMk cId="30422113" sldId="368"/>
        </pc:sldMkLst>
        <pc:spChg chg="mod">
          <ac:chgData name="Christine Assaf" userId="84e7e474a38a39c3" providerId="LiveId" clId="{16FC4D1F-BA5D-4A65-AC65-68AD1A5F8FD8}" dt="2020-02-05T02:43:00.652" v="4392" actId="5793"/>
          <ac:spMkLst>
            <pc:docMk/>
            <pc:sldMk cId="30422113" sldId="368"/>
            <ac:spMk id="2" creationId="{EF24CA04-327F-4A45-8923-92F6874B5AD6}"/>
          </ac:spMkLst>
        </pc:spChg>
      </pc:sldChg>
      <pc:sldChg chg="modNotesTx">
        <pc:chgData name="Christine Assaf" userId="84e7e474a38a39c3" providerId="LiveId" clId="{16FC4D1F-BA5D-4A65-AC65-68AD1A5F8FD8}" dt="2020-02-05T04:32:55.929" v="7898" actId="5793"/>
        <pc:sldMkLst>
          <pc:docMk/>
          <pc:sldMk cId="392058892" sldId="369"/>
        </pc:sldMkLst>
      </pc:sldChg>
      <pc:sldChg chg="modNotesTx">
        <pc:chgData name="Christine Assaf" userId="84e7e474a38a39c3" providerId="LiveId" clId="{16FC4D1F-BA5D-4A65-AC65-68AD1A5F8FD8}" dt="2020-02-06T04:32:18.312" v="9114" actId="20577"/>
        <pc:sldMkLst>
          <pc:docMk/>
          <pc:sldMk cId="2441185131" sldId="373"/>
        </pc:sldMkLst>
      </pc:sldChg>
      <pc:sldChg chg="addSp modSp add modNotesTx">
        <pc:chgData name="Christine Assaf" userId="84e7e474a38a39c3" providerId="LiveId" clId="{16FC4D1F-BA5D-4A65-AC65-68AD1A5F8FD8}" dt="2020-02-06T04:56:13.827" v="10432" actId="20577"/>
        <pc:sldMkLst>
          <pc:docMk/>
          <pc:sldMk cId="3277836455" sldId="374"/>
        </pc:sldMkLst>
        <pc:spChg chg="mod">
          <ac:chgData name="Christine Assaf" userId="84e7e474a38a39c3" providerId="LiveId" clId="{16FC4D1F-BA5D-4A65-AC65-68AD1A5F8FD8}" dt="2020-01-25T20:00:19.346" v="3698" actId="20577"/>
          <ac:spMkLst>
            <pc:docMk/>
            <pc:sldMk cId="3277836455" sldId="374"/>
            <ac:spMk id="2" creationId="{F8BD7B13-5313-4CF2-9B83-BDC44607E6EB}"/>
          </ac:spMkLst>
        </pc:spChg>
        <pc:spChg chg="mod">
          <ac:chgData name="Christine Assaf" userId="84e7e474a38a39c3" providerId="LiveId" clId="{16FC4D1F-BA5D-4A65-AC65-68AD1A5F8FD8}" dt="2020-01-25T19:09:33.743" v="1979"/>
          <ac:spMkLst>
            <pc:docMk/>
            <pc:sldMk cId="3277836455" sldId="374"/>
            <ac:spMk id="3" creationId="{F0425428-048A-4264-819D-99213FA464B5}"/>
          </ac:spMkLst>
        </pc:spChg>
        <pc:picChg chg="add mod">
          <ac:chgData name="Christine Assaf" userId="84e7e474a38a39c3" providerId="LiveId" clId="{16FC4D1F-BA5D-4A65-AC65-68AD1A5F8FD8}" dt="2020-02-05T04:59:41.655" v="8522" actId="1076"/>
          <ac:picMkLst>
            <pc:docMk/>
            <pc:sldMk cId="3277836455" sldId="374"/>
            <ac:picMk id="2050" creationId="{425C7CB6-1EFA-4B1D-9FD8-F99F999F9BB7}"/>
          </ac:picMkLst>
        </pc:picChg>
      </pc:sldChg>
      <pc:sldChg chg="modSp add ord modNotesTx">
        <pc:chgData name="Christine Assaf" userId="84e7e474a38a39c3" providerId="LiveId" clId="{16FC4D1F-BA5D-4A65-AC65-68AD1A5F8FD8}" dt="2020-02-06T05:03:17.219" v="10974" actId="20577"/>
        <pc:sldMkLst>
          <pc:docMk/>
          <pc:sldMk cId="1086474025" sldId="375"/>
        </pc:sldMkLst>
        <pc:spChg chg="mod">
          <ac:chgData name="Christine Assaf" userId="84e7e474a38a39c3" providerId="LiveId" clId="{16FC4D1F-BA5D-4A65-AC65-68AD1A5F8FD8}" dt="2020-02-06T04:57:34.743" v="10617" actId="1076"/>
          <ac:spMkLst>
            <pc:docMk/>
            <pc:sldMk cId="1086474025" sldId="375"/>
            <ac:spMk id="2" creationId="{623C171E-464A-483F-B09D-38E3B7D21DC2}"/>
          </ac:spMkLst>
        </pc:spChg>
        <pc:spChg chg="mod">
          <ac:chgData name="Christine Assaf" userId="84e7e474a38a39c3" providerId="LiveId" clId="{16FC4D1F-BA5D-4A65-AC65-68AD1A5F8FD8}" dt="2020-01-25T19:04:36.916" v="1760" actId="20577"/>
          <ac:spMkLst>
            <pc:docMk/>
            <pc:sldMk cId="1086474025" sldId="375"/>
            <ac:spMk id="3" creationId="{1637BB93-F4AC-4F76-9DCB-8B760A539EB7}"/>
          </ac:spMkLst>
        </pc:spChg>
      </pc:sldChg>
      <pc:sldChg chg="modSp add del">
        <pc:chgData name="Christine Assaf" userId="84e7e474a38a39c3" providerId="LiveId" clId="{16FC4D1F-BA5D-4A65-AC65-68AD1A5F8FD8}" dt="2020-01-25T19:09:58.964" v="1996" actId="2696"/>
        <pc:sldMkLst>
          <pc:docMk/>
          <pc:sldMk cId="515703786" sldId="376"/>
        </pc:sldMkLst>
        <pc:spChg chg="mod">
          <ac:chgData name="Christine Assaf" userId="84e7e474a38a39c3" providerId="LiveId" clId="{16FC4D1F-BA5D-4A65-AC65-68AD1A5F8FD8}" dt="2020-01-25T19:09:52.660" v="1995" actId="20577"/>
          <ac:spMkLst>
            <pc:docMk/>
            <pc:sldMk cId="515703786" sldId="376"/>
            <ac:spMk id="3" creationId="{DDFA47F0-071E-4B45-ACED-33B68320A1A8}"/>
          </ac:spMkLst>
        </pc:spChg>
      </pc:sldChg>
      <pc:sldChg chg="modSp add ord modNotesTx">
        <pc:chgData name="Christine Assaf" userId="84e7e474a38a39c3" providerId="LiveId" clId="{16FC4D1F-BA5D-4A65-AC65-68AD1A5F8FD8}" dt="2020-02-05T04:28:51.555" v="7714" actId="20577"/>
        <pc:sldMkLst>
          <pc:docMk/>
          <pc:sldMk cId="2937901778" sldId="376"/>
        </pc:sldMkLst>
        <pc:spChg chg="mod">
          <ac:chgData name="Christine Assaf" userId="84e7e474a38a39c3" providerId="LiveId" clId="{16FC4D1F-BA5D-4A65-AC65-68AD1A5F8FD8}" dt="2020-02-05T04:03:40.298" v="7241" actId="14100"/>
          <ac:spMkLst>
            <pc:docMk/>
            <pc:sldMk cId="2937901778" sldId="376"/>
            <ac:spMk id="2" creationId="{D037E594-FCD6-461A-B63D-F5223F4BB540}"/>
          </ac:spMkLst>
        </pc:spChg>
        <pc:spChg chg="mod">
          <ac:chgData name="Christine Assaf" userId="84e7e474a38a39c3" providerId="LiveId" clId="{16FC4D1F-BA5D-4A65-AC65-68AD1A5F8FD8}" dt="2020-01-25T19:38:17.945" v="3169" actId="20577"/>
          <ac:spMkLst>
            <pc:docMk/>
            <pc:sldMk cId="2937901778" sldId="376"/>
            <ac:spMk id="3" creationId="{82585704-9B83-4730-92C2-459E499DE674}"/>
          </ac:spMkLst>
        </pc:spChg>
      </pc:sldChg>
      <pc:sldChg chg="modSp ord modNotesTx">
        <pc:chgData name="Christine Assaf" userId="84e7e474a38a39c3" providerId="LiveId" clId="{16FC4D1F-BA5D-4A65-AC65-68AD1A5F8FD8}" dt="2020-02-06T05:21:39.168" v="13220" actId="20577"/>
        <pc:sldMkLst>
          <pc:docMk/>
          <pc:sldMk cId="1820830993" sldId="377"/>
        </pc:sldMkLst>
        <pc:spChg chg="mod">
          <ac:chgData name="Christine Assaf" userId="84e7e474a38a39c3" providerId="LiveId" clId="{16FC4D1F-BA5D-4A65-AC65-68AD1A5F8FD8}" dt="2020-02-05T04:05:12.951" v="7257" actId="1076"/>
          <ac:spMkLst>
            <pc:docMk/>
            <pc:sldMk cId="1820830993" sldId="377"/>
            <ac:spMk id="2" creationId="{EF24CA04-327F-4A45-8923-92F6874B5AD6}"/>
          </ac:spMkLst>
        </pc:spChg>
        <pc:spChg chg="mod">
          <ac:chgData name="Christine Assaf" userId="84e7e474a38a39c3" providerId="LiveId" clId="{16FC4D1F-BA5D-4A65-AC65-68AD1A5F8FD8}" dt="2020-02-05T04:05:24.022" v="7259" actId="6549"/>
          <ac:spMkLst>
            <pc:docMk/>
            <pc:sldMk cId="1820830993" sldId="377"/>
            <ac:spMk id="3" creationId="{53E16ADB-5B3B-4086-A261-D6274ABB7FBA}"/>
          </ac:spMkLst>
        </pc:spChg>
        <pc:picChg chg="mod">
          <ac:chgData name="Christine Assaf" userId="84e7e474a38a39c3" providerId="LiveId" clId="{16FC4D1F-BA5D-4A65-AC65-68AD1A5F8FD8}" dt="2020-02-05T04:05:16.199" v="7258" actId="14100"/>
          <ac:picMkLst>
            <pc:docMk/>
            <pc:sldMk cId="1820830993" sldId="377"/>
            <ac:picMk id="4" creationId="{E1EC6488-2881-45C8-BC79-C29F7536C664}"/>
          </ac:picMkLst>
        </pc:picChg>
      </pc:sldChg>
      <pc:sldChg chg="modSp add">
        <pc:chgData name="Christine Assaf" userId="84e7e474a38a39c3" providerId="LiveId" clId="{16FC4D1F-BA5D-4A65-AC65-68AD1A5F8FD8}" dt="2020-01-25T22:30:15.825" v="4219" actId="14100"/>
        <pc:sldMkLst>
          <pc:docMk/>
          <pc:sldMk cId="3296962543" sldId="379"/>
        </pc:sldMkLst>
        <pc:spChg chg="mod">
          <ac:chgData name="Christine Assaf" userId="84e7e474a38a39c3" providerId="LiveId" clId="{16FC4D1F-BA5D-4A65-AC65-68AD1A5F8FD8}" dt="2020-01-25T22:30:15.825" v="4219" actId="14100"/>
          <ac:spMkLst>
            <pc:docMk/>
            <pc:sldMk cId="3296962543" sldId="379"/>
            <ac:spMk id="2" creationId="{CDE599BE-E822-4ADA-B09A-21C74979613D}"/>
          </ac:spMkLst>
        </pc:spChg>
        <pc:spChg chg="mod">
          <ac:chgData name="Christine Assaf" userId="84e7e474a38a39c3" providerId="LiveId" clId="{16FC4D1F-BA5D-4A65-AC65-68AD1A5F8FD8}" dt="2020-01-25T22:25:05.999" v="3918" actId="313"/>
          <ac:spMkLst>
            <pc:docMk/>
            <pc:sldMk cId="3296962543" sldId="379"/>
            <ac:spMk id="3" creationId="{1559D6C5-275A-4A1A-9B3F-F48F9A4926FC}"/>
          </ac:spMkLst>
        </pc:spChg>
      </pc:sldChg>
      <pc:sldChg chg="modNotesTx">
        <pc:chgData name="Christine Assaf" userId="84e7e474a38a39c3" providerId="LiveId" clId="{16FC4D1F-BA5D-4A65-AC65-68AD1A5F8FD8}" dt="2020-02-06T04:55:54.696" v="10404" actId="20577"/>
        <pc:sldMkLst>
          <pc:docMk/>
          <pc:sldMk cId="1824096116" sldId="383"/>
        </pc:sldMkLst>
      </pc:sldChg>
      <pc:sldChg chg="modNotesTx">
        <pc:chgData name="Christine Assaf" userId="84e7e474a38a39c3" providerId="LiveId" clId="{16FC4D1F-BA5D-4A65-AC65-68AD1A5F8FD8}" dt="2020-02-06T04:56:04.336" v="10418" actId="20577"/>
        <pc:sldMkLst>
          <pc:docMk/>
          <pc:sldMk cId="3918623000" sldId="384"/>
        </pc:sldMkLst>
      </pc:sldChg>
      <pc:sldChg chg="modSp del">
        <pc:chgData name="Christine Assaf" userId="84e7e474a38a39c3" providerId="LiveId" clId="{16FC4D1F-BA5D-4A65-AC65-68AD1A5F8FD8}" dt="2020-02-05T05:08:48.015" v="8638" actId="2696"/>
        <pc:sldMkLst>
          <pc:docMk/>
          <pc:sldMk cId="238226479" sldId="387"/>
        </pc:sldMkLst>
        <pc:spChg chg="mod">
          <ac:chgData name="Christine Assaf" userId="84e7e474a38a39c3" providerId="LiveId" clId="{16FC4D1F-BA5D-4A65-AC65-68AD1A5F8FD8}" dt="2020-02-05T03:43:40.580" v="7079" actId="20578"/>
          <ac:spMkLst>
            <pc:docMk/>
            <pc:sldMk cId="238226479" sldId="387"/>
            <ac:spMk id="2" creationId="{623C171E-464A-483F-B09D-38E3B7D21DC2}"/>
          </ac:spMkLst>
        </pc:spChg>
      </pc:sldChg>
      <pc:sldChg chg="addSp delSp modSp add modNotesTx">
        <pc:chgData name="Christine Assaf" userId="84e7e474a38a39c3" providerId="LiveId" clId="{16FC4D1F-BA5D-4A65-AC65-68AD1A5F8FD8}" dt="2020-02-06T05:21:33.161" v="13218" actId="6549"/>
        <pc:sldMkLst>
          <pc:docMk/>
          <pc:sldMk cId="1605864957" sldId="390"/>
        </pc:sldMkLst>
        <pc:spChg chg="mod">
          <ac:chgData name="Christine Assaf" userId="84e7e474a38a39c3" providerId="LiveId" clId="{16FC4D1F-BA5D-4A65-AC65-68AD1A5F8FD8}" dt="2020-02-06T05:13:02.166" v="12070" actId="20577"/>
          <ac:spMkLst>
            <pc:docMk/>
            <pc:sldMk cId="1605864957" sldId="390"/>
            <ac:spMk id="2" creationId="{377EE0B5-BC95-4197-837E-EEACB4F9975D}"/>
          </ac:spMkLst>
        </pc:spChg>
        <pc:spChg chg="del">
          <ac:chgData name="Christine Assaf" userId="84e7e474a38a39c3" providerId="LiveId" clId="{16FC4D1F-BA5D-4A65-AC65-68AD1A5F8FD8}" dt="2020-02-05T03:46:13.935" v="7163" actId="478"/>
          <ac:spMkLst>
            <pc:docMk/>
            <pc:sldMk cId="1605864957" sldId="390"/>
            <ac:spMk id="3" creationId="{C8C2BB4F-6526-4C38-B7E9-C8F7A563AD6D}"/>
          </ac:spMkLst>
        </pc:spChg>
        <pc:spChg chg="add del mod">
          <ac:chgData name="Christine Assaf" userId="84e7e474a38a39c3" providerId="LiveId" clId="{16FC4D1F-BA5D-4A65-AC65-68AD1A5F8FD8}" dt="2020-02-05T03:32:12.213" v="6024" actId="478"/>
          <ac:spMkLst>
            <pc:docMk/>
            <pc:sldMk cId="1605864957" sldId="390"/>
            <ac:spMk id="4" creationId="{B0EEBFB8-F5C3-4911-8282-03DD12B58E73}"/>
          </ac:spMkLst>
        </pc:spChg>
        <pc:spChg chg="add mod">
          <ac:chgData name="Christine Assaf" userId="84e7e474a38a39c3" providerId="LiveId" clId="{16FC4D1F-BA5D-4A65-AC65-68AD1A5F8FD8}" dt="2020-02-05T03:32:45.516" v="6029" actId="1076"/>
          <ac:spMkLst>
            <pc:docMk/>
            <pc:sldMk cId="1605864957" sldId="390"/>
            <ac:spMk id="5" creationId="{CF383A57-0AB8-46BA-B455-686B9A06DCC2}"/>
          </ac:spMkLst>
        </pc:spChg>
        <pc:picChg chg="add mod">
          <ac:chgData name="Christine Assaf" userId="84e7e474a38a39c3" providerId="LiveId" clId="{16FC4D1F-BA5D-4A65-AC65-68AD1A5F8FD8}" dt="2020-02-05T03:26:44.452" v="5835" actId="1076"/>
          <ac:picMkLst>
            <pc:docMk/>
            <pc:sldMk cId="1605864957" sldId="390"/>
            <ac:picMk id="2050" creationId="{10BBE1CD-04F1-40BE-9A9D-776091522D9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2/6/2020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mographics.coopercenter.org/racial-dot-ma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sz="1200">
                <a:solidFill>
                  <a:schemeClr val="tx1"/>
                </a:solidFill>
              </a:rPr>
              <a:t>The U.S. Comstock Laws (1873-1957) banned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r>
              <a:rPr lang="en-US" sz="1200">
                <a:solidFill>
                  <a:schemeClr val="tx1"/>
                </a:solidFill>
              </a:rPr>
              <a:t>The 1980s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There are two factors that have been identified.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r>
              <a:rPr lang="en-US" sz="1200"/>
              <a:t>Studies found “disparate racial outcomes in almost every stage of prosecutorial discretion.”</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context would only reinforce and institutionalize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Data collection is usually provided to us through real-world interactions. Which means that it may contain real-world bias. No data exists in a vacuum. </a:t>
            </a:r>
          </a:p>
          <a:p>
            <a:endParaRPr lang="en-US" dirty="0"/>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endParaRPr lang="en-US" dirty="0"/>
          </a:p>
          <a:p>
            <a:r>
              <a:rPr lang="en-US" dirty="0"/>
              <a:t>Look at bias outcomes, not in intents or origins.</a:t>
            </a:r>
          </a:p>
          <a:p>
            <a:r>
              <a:rPr lang="en-US" dirty="0"/>
              <a:t>Outcomes are how bias is measured.</a:t>
            </a:r>
          </a:p>
          <a:p>
            <a:endParaRPr lang="en-US" dirty="0"/>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s</a:t>
            </a:r>
            <a:r>
              <a:rPr lang="en-CA" dirty="0" err="1"/>
              <a:t>tatistics</a:t>
            </a:r>
            <a:r>
              <a:rPr lang="en-CA" dirty="0"/>
              <a:t>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dirty="0">
                <a:latin typeface="Roboto" panose="02000000000000000000" pitchFamily="2" charset="0"/>
                <a:ea typeface="Roboto" panose="02000000000000000000" pitchFamily="2" charset="0"/>
              </a:rPr>
              <a:t>If our collection methods </a:t>
            </a:r>
            <a:r>
              <a:rPr lang="en-CA" sz="1200" b="1" dirty="0">
                <a:latin typeface="Roboto" panose="02000000000000000000" pitchFamily="2" charset="0"/>
                <a:ea typeface="Roboto" panose="02000000000000000000" pitchFamily="2" charset="0"/>
              </a:rPr>
              <a:t>lack credibility</a:t>
            </a:r>
            <a:r>
              <a:rPr lang="en-CA" sz="1200" dirty="0">
                <a:latin typeface="Roboto" panose="02000000000000000000" pitchFamily="2" charset="0"/>
                <a:ea typeface="Roboto" panose="02000000000000000000" pitchFamily="2" charset="0"/>
              </a:rPr>
              <a:t>, </a:t>
            </a:r>
          </a:p>
          <a:p>
            <a:r>
              <a:rPr lang="en-CA" sz="1200" dirty="0">
                <a:latin typeface="Roboto" panose="02000000000000000000" pitchFamily="2" charset="0"/>
                <a:ea typeface="Roboto" panose="02000000000000000000" pitchFamily="2" charset="0"/>
              </a:rPr>
              <a:t>or our analysis </a:t>
            </a:r>
            <a:r>
              <a:rPr lang="en-CA" sz="1200" b="1" dirty="0">
                <a:latin typeface="Roboto" panose="02000000000000000000" pitchFamily="2" charset="0"/>
                <a:ea typeface="Roboto" panose="02000000000000000000" pitchFamily="2" charset="0"/>
              </a:rPr>
              <a:t>fails to see variables</a:t>
            </a:r>
            <a:r>
              <a:rPr lang="en-CA" sz="1200" dirty="0">
                <a:latin typeface="Roboto" panose="02000000000000000000" pitchFamily="2" charset="0"/>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panose="02000000000000000000" pitchFamily="2" charset="0"/>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This isn’t the first time we’re </a:t>
            </a:r>
            <a:r>
              <a:rPr lang="en-US" dirty="0" err="1"/>
              <a:t>gonna</a:t>
            </a:r>
            <a:r>
              <a:rPr lang="en-US" dirty="0"/>
              <a:t> mention facial recognition products in this presentation. </a:t>
            </a:r>
          </a:p>
          <a:p>
            <a:endParaRPr lang="en-US" dirty="0"/>
          </a:p>
          <a:p>
            <a:r>
              <a:rPr lang="en-US" dirty="0"/>
              <a:t>In the UK four out of five people (81%) were identified as suspects by the Metropolitan Police’s facial recognition technology, but were </a:t>
            </a:r>
            <a:r>
              <a:rPr lang="en-US" b="1" dirty="0"/>
              <a:t>innocent</a:t>
            </a:r>
            <a:r>
              <a:rPr lang="en-US" dirty="0"/>
              <a:t>.</a:t>
            </a:r>
          </a:p>
          <a:p>
            <a:r>
              <a:rPr lang="en-US" dirty="0"/>
              <a:t>Also this same technology </a:t>
            </a:r>
            <a:r>
              <a:rPr lang="en-US" b="1" dirty="0"/>
              <a:t>falsely identified </a:t>
            </a:r>
            <a:r>
              <a:rPr lang="en-US" dirty="0"/>
              <a:t>African-American and Asian faces 10-to-100 more than it did for Caucasian faces. </a:t>
            </a:r>
          </a:p>
          <a:p>
            <a:r>
              <a:rPr lang="en-US" dirty="0"/>
              <a:t>In a test of Amazon’s “</a:t>
            </a:r>
            <a:r>
              <a:rPr lang="en-US" dirty="0" err="1"/>
              <a:t>Rekognition</a:t>
            </a:r>
            <a:r>
              <a:rPr lang="en-US" dirty="0"/>
              <a:t>,” 28 members of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r>
              <a:rPr lang="en-US" dirty="0"/>
              <a:t>And do we think that law enforcement be transparent and open about the flaws in such a system? (No)</a:t>
            </a:r>
          </a:p>
          <a:p>
            <a:endParaRPr lang="en-US" dirty="0"/>
          </a:p>
          <a:p>
            <a:r>
              <a:rPr lang="en-US" dirty="0"/>
              <a:t>We’re going to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br>
              <a:rPr lang="en-US" dirty="0"/>
            </a:br>
            <a:r>
              <a:rPr lang="en-US" dirty="0"/>
              <a:t>&lt;read notes&gt;</a:t>
            </a:r>
          </a:p>
          <a:p>
            <a:endParaRPr lang="en-US" dirty="0"/>
          </a:p>
          <a:p>
            <a:r>
              <a:rPr lang="en-US" dirty="0"/>
              <a:t>Many of us are familiar with The ACT Test which is an exam most high schoolers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Family Income explains performance on their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Later, they tried to explain this gap further by indicating that lower-income students also had “lower high school GPAs and less rigorous coursework.” Again, credit to them for at least acknowledging this, but are they now ethically testing for high school achievement, or for opportunity?</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 Should we not look for </a:t>
            </a:r>
            <a:r>
              <a:rPr lang="en-CA" sz="1200" b="1" dirty="0">
                <a:latin typeface="Roboto" panose="02000000000000000000" pitchFamily="2" charset="0"/>
                <a:ea typeface="Roboto" panose="02000000000000000000" pitchFamily="2" charset="0"/>
              </a:rPr>
              <a:t>covariate or confounding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r>
              <a:rPr lang="en-CA" dirty="0"/>
              <a:t>Can anyone think of some other things that may affect a student’s ACT score? </a:t>
            </a:r>
          </a:p>
          <a:p>
            <a:r>
              <a:rPr lang="en-CA" dirty="0"/>
              <a:t>In this ACT example, socioeconomic level of education is a variable – it affects the outcome.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use the ACT as criteria for selection. </a:t>
            </a:r>
          </a:p>
          <a:p>
            <a:r>
              <a:rPr lang="en-US" dirty="0"/>
              <a:t>This might question the validity of ACT’s test in terms of what colleges want out of the score. Given so many schools disregard its validity.</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graduation outcomes. In fact, the biggest factor that does remains household income. (sarcastically) So why not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First, a bit about me. </a:t>
            </a:r>
            <a:br>
              <a:rPr lang="en-CA" dirty="0"/>
            </a:br>
            <a:br>
              <a:rPr lang="en-CA" dirty="0"/>
            </a:br>
            <a:r>
              <a:rPr lang="en-CA" dirty="0"/>
              <a:t>I’m a People Solutions Consultant. My background is in Human Resources. I currently study I/O Psychology and I’m a frequent speaker and facilitator events like these across the country.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clearly review, identify, and map out the variables they know or will estimate what will come up before or during their testing or analysis. Sometimes they never see them until after.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affect </a:t>
            </a:r>
            <a:r>
              <a:rPr lang="en-US" sz="1200" b="0"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Confounders affects </a:t>
            </a:r>
            <a:r>
              <a:rPr lang="en-US" sz="1200" b="0"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Mediators are considered to be </a:t>
            </a:r>
            <a:r>
              <a:rPr lang="en-US" sz="1200" b="0" i="1" kern="1200" dirty="0">
                <a:solidFill>
                  <a:schemeClr val="tx1"/>
                </a:solidFill>
                <a:effectLst/>
                <a:latin typeface="+mn-lt"/>
                <a:ea typeface="+mn-ea"/>
                <a:cs typeface="+mn-cs"/>
              </a:rPr>
              <a:t>“the causal pathway” </a:t>
            </a:r>
            <a:r>
              <a:rPr lang="en-US" sz="1200" b="0" i="0" kern="1200" dirty="0">
                <a:solidFill>
                  <a:schemeClr val="tx1"/>
                </a:solidFill>
                <a:effectLst/>
                <a:latin typeface="+mn-lt"/>
                <a:ea typeface="+mn-ea"/>
                <a:cs typeface="+mn-cs"/>
              </a:rPr>
              <a:t>between exposure and outcome. Which means they seem to naturally occur.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Moderators 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Covariates 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a:t>
            </a:r>
            <a:r>
              <a:rPr lang="en-US" sz="1200" b="0" i="0" kern="1200">
                <a:solidFill>
                  <a:schemeClr val="tx1"/>
                </a:solidFill>
                <a:effectLst/>
                <a:latin typeface="+mn-lt"/>
                <a:ea typeface="+mn-ea"/>
                <a:cs typeface="+mn-cs"/>
              </a:rPr>
              <a:t>read </a:t>
            </a:r>
            <a:r>
              <a:rPr lang="en-US" sz="1200" b="0" i="0" kern="1200" dirty="0">
                <a:solidFill>
                  <a:schemeClr val="tx1"/>
                </a:solidFill>
                <a:effectLst/>
                <a:latin typeface="+mn-lt"/>
                <a:ea typeface="+mn-ea"/>
                <a:cs typeface="+mn-cs"/>
              </a:rPr>
              <a:t>notes&gt;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Mediator here is diet. Remember Mediator is the “the casual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confounder variable is age here. Remember that covariates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e could control for </a:t>
            </a:r>
            <a:r>
              <a:rPr lang="en-US" sz="1200" b="0" i="0" kern="1200">
                <a:solidFill>
                  <a:schemeClr val="tx1"/>
                </a:solidFill>
                <a:effectLst/>
                <a:latin typeface="+mn-lt"/>
                <a:ea typeface="+mn-ea"/>
                <a:cs typeface="+mn-cs"/>
              </a:rPr>
              <a:t>though</a:t>
            </a:r>
            <a:r>
              <a:rPr lang="en-US" sz="1200" b="0" i="0" kern="1200" dirty="0">
                <a:solidFill>
                  <a:schemeClr val="tx1"/>
                </a:solidFill>
                <a:effectLst/>
                <a:latin typeface="+mn-lt"/>
                <a:ea typeface="+mn-ea"/>
                <a:cs typeface="+mn-cs"/>
              </a:rPr>
              <a:t>. Ask for only mothers of certain ages. </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No </a:t>
            </a:r>
            <a:r>
              <a:rPr lang="en-US" sz="1200" b="0" i="0" kern="1200" dirty="0">
                <a:solidFill>
                  <a:schemeClr val="tx1"/>
                </a:solidFill>
                <a:effectLst/>
                <a:latin typeface="+mn-lt"/>
                <a:ea typeface="+mn-ea"/>
                <a:cs typeface="+mn-cs"/>
              </a:rPr>
              <a:t>remember the </a:t>
            </a:r>
            <a:r>
              <a:rPr lang="en-US" sz="1200" b="0" i="0" kern="1200">
                <a:solidFill>
                  <a:schemeClr val="tx1"/>
                </a:solidFill>
                <a:effectLst/>
                <a:latin typeface="+mn-lt"/>
                <a:ea typeface="+mn-ea"/>
                <a:cs typeface="+mn-cs"/>
              </a:rPr>
              <a:t>moderator affects the </a:t>
            </a:r>
            <a:r>
              <a:rPr lang="en-US" sz="1200" b="0" i="0" kern="1200" dirty="0">
                <a:solidFill>
                  <a:schemeClr val="tx1"/>
                </a:solidFill>
                <a:effectLst/>
                <a:latin typeface="+mn-lt"/>
                <a:ea typeface="+mn-ea"/>
                <a:cs typeface="+mn-cs"/>
              </a:rPr>
              <a:t>size or direction of our outcome</a:t>
            </a:r>
            <a:r>
              <a:rPr lang="en-US" sz="1200" b="0" i="0" kern="1200">
                <a:solidFill>
                  <a:schemeClr val="tx1"/>
                </a:solidFill>
                <a:effectLst/>
                <a:latin typeface="+mn-lt"/>
                <a:ea typeface="+mn-ea"/>
                <a:cs typeface="+mn-cs"/>
              </a:rPr>
              <a:t>. In this case the moderator is smoking. There’s </a:t>
            </a:r>
            <a:r>
              <a:rPr lang="en-US" sz="1200" b="0" i="0" kern="1200" dirty="0">
                <a:solidFill>
                  <a:schemeClr val="tx1"/>
                </a:solidFill>
                <a:effectLst/>
                <a:latin typeface="+mn-lt"/>
                <a:ea typeface="+mn-ea"/>
                <a:cs typeface="+mn-cs"/>
              </a:rPr>
              <a:t>an interaction between poor </a:t>
            </a:r>
            <a:r>
              <a:rPr lang="en-US" sz="1200" b="0" i="0" kern="1200">
                <a:solidFill>
                  <a:schemeClr val="tx1"/>
                </a:solidFill>
                <a:effectLst/>
                <a:latin typeface="+mn-lt"/>
                <a:ea typeface="+mn-ea"/>
                <a:cs typeface="+mn-cs"/>
              </a:rPr>
              <a:t>mothers </a:t>
            </a:r>
            <a:r>
              <a:rPr lang="en-US" sz="1200" b="0" i="0" kern="1200" dirty="0">
                <a:solidFill>
                  <a:schemeClr val="tx1"/>
                </a:solidFill>
                <a:effectLst/>
                <a:latin typeface="+mn-lt"/>
                <a:ea typeface="+mn-ea"/>
                <a:cs typeface="+mn-cs"/>
              </a:rPr>
              <a:t>and smoke exposure on birthweight. Meaning </a:t>
            </a:r>
            <a:r>
              <a:rPr lang="en-US" sz="1200" b="0" i="0" kern="1200">
                <a:solidFill>
                  <a:schemeClr val="tx1"/>
                </a:solidFill>
                <a:effectLst/>
                <a:latin typeface="+mn-lt"/>
                <a:ea typeface="+mn-ea"/>
                <a:cs typeface="+mn-cs"/>
              </a:rPr>
              <a:t>poor </a:t>
            </a:r>
            <a:r>
              <a:rPr lang="en-US" sz="1200" b="0" i="0" kern="1200" dirty="0">
                <a:solidFill>
                  <a:schemeClr val="tx1"/>
                </a:solidFill>
                <a:effectLst/>
                <a:latin typeface="+mn-lt"/>
                <a:ea typeface="+mn-ea"/>
                <a:cs typeface="+mn-cs"/>
              </a:rPr>
              <a:t>mothers </a:t>
            </a:r>
            <a:r>
              <a:rPr lang="en-US" sz="1200" b="0" i="0" kern="1200">
                <a:solidFill>
                  <a:schemeClr val="tx1"/>
                </a:solidFill>
                <a:effectLst/>
                <a:latin typeface="+mn-lt"/>
                <a:ea typeface="+mn-ea"/>
                <a:cs typeface="+mn-cs"/>
              </a:rPr>
              <a:t>tend to </a:t>
            </a:r>
            <a:r>
              <a:rPr lang="en-US" sz="1200" b="0" i="0" kern="1200" dirty="0">
                <a:solidFill>
                  <a:schemeClr val="tx1"/>
                </a:solidFill>
                <a:effectLst/>
                <a:latin typeface="+mn-lt"/>
                <a:ea typeface="+mn-ea"/>
                <a:cs typeface="+mn-cs"/>
              </a:rPr>
              <a:t>smoke </a:t>
            </a:r>
            <a:r>
              <a:rPr lang="en-US" sz="1200" b="0" i="0" kern="1200">
                <a:solidFill>
                  <a:schemeClr val="tx1"/>
                </a:solidFill>
                <a:effectLst/>
                <a:latin typeface="+mn-lt"/>
                <a:ea typeface="+mn-ea"/>
                <a:cs typeface="+mn-cs"/>
              </a:rPr>
              <a:t>which produce </a:t>
            </a:r>
            <a:r>
              <a:rPr lang="en-US" sz="1200" b="0" i="0" kern="1200" dirty="0">
                <a:solidFill>
                  <a:schemeClr val="tx1"/>
                </a:solidFill>
                <a:effectLst/>
                <a:latin typeface="+mn-lt"/>
                <a:ea typeface="+mn-ea"/>
                <a:cs typeface="+mn-cs"/>
              </a:rPr>
              <a:t>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a:t>
            </a:r>
            <a:r>
              <a:rPr lang="en-US" sz="1200" b="0" i="0" kern="1200">
                <a:solidFill>
                  <a:schemeClr val="tx1"/>
                </a:solidFill>
                <a:effectLst/>
                <a:latin typeface="+mn-lt"/>
                <a:ea typeface="+mn-ea"/>
                <a:cs typeface="+mn-cs"/>
              </a:rPr>
              <a:t>We could look at data for mothers who don’t smoke, or only for those who do.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Lastly our Covariate here is height. Remember that this variable are for </a:t>
            </a:r>
            <a:r>
              <a:rPr lang="en-US" sz="1200" b="0" i="0" kern="1200" dirty="0">
                <a:solidFill>
                  <a:schemeClr val="tx1"/>
                </a:solidFill>
                <a:effectLst/>
                <a:latin typeface="+mn-lt"/>
                <a:ea typeface="+mn-ea"/>
                <a:cs typeface="+mn-cs"/>
              </a:rPr>
              <a:t>things we need to account for because we think they are related to outcome (</a:t>
            </a:r>
            <a:r>
              <a:rPr lang="en-US" sz="1200" b="0" i="0" kern="1200">
                <a:solidFill>
                  <a:schemeClr val="tx1"/>
                </a:solidFill>
                <a:effectLst/>
                <a:latin typeface="+mn-lt"/>
                <a:ea typeface="+mn-ea"/>
                <a:cs typeface="+mn-cs"/>
              </a:rPr>
              <a:t>but really connected to </a:t>
            </a:r>
            <a:r>
              <a:rPr lang="en-US" sz="1200" b="0" i="0" kern="1200" dirty="0">
                <a:solidFill>
                  <a:schemeClr val="tx1"/>
                </a:solidFill>
                <a:effectLst/>
                <a:latin typeface="+mn-lt"/>
                <a:ea typeface="+mn-ea"/>
                <a:cs typeface="+mn-cs"/>
              </a:rPr>
              <a:t>nothing else</a:t>
            </a:r>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Height</a:t>
            </a:r>
            <a:r>
              <a:rPr lang="en-US" sz="1200" b="0" i="0" kern="1200">
                <a:solidFill>
                  <a:schemeClr val="tx1"/>
                </a:solidFill>
                <a:effectLst/>
                <a:latin typeface="+mn-lt"/>
                <a:ea typeface="+mn-ea"/>
                <a:cs typeface="+mn-cs"/>
              </a:rPr>
              <a:t> here could be a factor, but it doesn’t affect the exposure but maybe the outcome. Again</a:t>
            </a:r>
            <a:r>
              <a:rPr lang="en-US" sz="1200" b="0" i="0" kern="1200" dirty="0">
                <a:solidFill>
                  <a:schemeClr val="tx1"/>
                </a:solidFill>
                <a:effectLst/>
                <a:latin typeface="+mn-lt"/>
                <a:ea typeface="+mn-ea"/>
                <a:cs typeface="+mn-cs"/>
              </a:rPr>
              <a:t>, this would be </a:t>
            </a:r>
            <a:r>
              <a:rPr lang="en-US" sz="1200" b="0" i="0" kern="1200">
                <a:solidFill>
                  <a:schemeClr val="tx1"/>
                </a:solidFill>
                <a:effectLst/>
                <a:latin typeface="+mn-lt"/>
                <a:ea typeface="+mn-ea"/>
                <a:cs typeface="+mn-cs"/>
              </a:rPr>
              <a:t>a variable </a:t>
            </a:r>
            <a:r>
              <a:rPr lang="en-US" sz="1200" b="0" i="0" kern="1200" dirty="0">
                <a:solidFill>
                  <a:schemeClr val="tx1"/>
                </a:solidFill>
                <a:effectLst/>
                <a:latin typeface="+mn-lt"/>
                <a:ea typeface="+mn-ea"/>
                <a:cs typeface="+mn-cs"/>
              </a:rPr>
              <a:t>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endParaRPr lang="en-US" sz="1200" b="0" i="0" kern="1200">
              <a:solidFill>
                <a:schemeClr val="tx1"/>
              </a:solidFill>
              <a:effectLst/>
              <a:latin typeface="+mn-lt"/>
              <a:ea typeface="+mn-ea"/>
              <a:cs typeface="+mn-cs"/>
            </a:endParaRP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a:t>
            </a:r>
            <a:r>
              <a:rPr lang="en-US" sz="1200" b="0" i="0" kern="1200">
                <a:solidFill>
                  <a:schemeClr val="tx1"/>
                </a:solidFill>
                <a:effectLst/>
                <a:latin typeface="+mn-lt"/>
                <a:ea typeface="+mn-ea"/>
                <a:cs typeface="+mn-cs"/>
              </a:rPr>
              <a:t>variables </a:t>
            </a:r>
            <a:r>
              <a:rPr lang="en-US" sz="1200" b="0" i="0" kern="1200" dirty="0">
                <a:solidFill>
                  <a:schemeClr val="tx1"/>
                </a:solidFill>
                <a:effectLst/>
                <a:latin typeface="+mn-lt"/>
                <a:ea typeface="+mn-ea"/>
                <a:cs typeface="+mn-cs"/>
              </a:rPr>
              <a:t>and not others? </a:t>
            </a:r>
            <a:endParaRPr lang="en-US" sz="1200" b="0" i="0" kern="1200">
              <a:solidFill>
                <a:schemeClr val="tx1"/>
              </a:solidFill>
              <a:effectLst/>
              <a:latin typeface="+mn-lt"/>
              <a:ea typeface="+mn-ea"/>
              <a:cs typeface="+mn-cs"/>
            </a:endParaRP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a:t>
            </a:r>
            <a:r>
              <a:rPr lang="en-US" sz="1200" b="0" i="0" kern="1200">
                <a:solidFill>
                  <a:schemeClr val="tx1"/>
                </a:solidFill>
                <a:effectLst/>
                <a:latin typeface="+mn-lt"/>
                <a:ea typeface="+mn-ea"/>
                <a:cs typeface="+mn-cs"/>
              </a:rPr>
              <a:t> which variables to account for</a:t>
            </a:r>
            <a:r>
              <a:rPr lang="en-US" sz="1200" b="0" i="0" kern="1200" dirty="0">
                <a:solidFill>
                  <a:schemeClr val="tx1"/>
                </a:solidFill>
                <a:effectLst/>
                <a:latin typeface="+mn-lt"/>
                <a:ea typeface="+mn-ea"/>
                <a:cs typeface="+mn-cs"/>
              </a:rPr>
              <a:t>? </a:t>
            </a:r>
            <a:endParaRPr lang="en-US" sz="1200" b="0" i="0" kern="1200">
              <a:solidFill>
                <a:schemeClr val="tx1"/>
              </a:solidFill>
              <a:effectLst/>
              <a:latin typeface="+mn-lt"/>
              <a:ea typeface="+mn-ea"/>
              <a:cs typeface="+mn-cs"/>
            </a:endParaRP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endParaRPr lang="en-US" sz="1200" b="0" i="0" kern="120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a:t>
            </a:r>
            <a:r>
              <a:rPr lang="en-US" sz="1200" b="0" i="0" kern="1200">
                <a:solidFill>
                  <a:schemeClr val="tx1"/>
                </a:solidFill>
                <a:effectLst/>
                <a:latin typeface="+mn-lt"/>
                <a:ea typeface="+mn-ea"/>
                <a:cs typeface="+mn-cs"/>
              </a:rPr>
              <a:t>interactions, </a:t>
            </a:r>
            <a:r>
              <a:rPr lang="en-US" sz="1200" b="0" i="0" kern="1200" dirty="0">
                <a:solidFill>
                  <a:schemeClr val="tx1"/>
                </a:solidFill>
                <a:effectLst/>
                <a:latin typeface="+mn-lt"/>
                <a:ea typeface="+mn-ea"/>
                <a:cs typeface="+mn-cs"/>
              </a:rPr>
              <a:t>relationships </a:t>
            </a:r>
            <a:r>
              <a:rPr lang="en-US" sz="1200" b="0" i="0" kern="120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Pre-specifying the order we expect things will happen allows us to identify what may occur as we progress in the project.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In a study by 538, non-traditional pollsters (like online surveys or automated systems) were “allegedly” cheating by peeking at “gold standard” pollsters. A “gold standard” poll is a live phone call survey. </a:t>
            </a:r>
            <a:r>
              <a:rPr lang="en-CA" sz="1200"/>
              <a:t>Non-traditional political pollsters are mysteriously more accurate when there is a “gold standard” pollster in the same election, and less accurate when there is not a “gold standard” pollster.</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Our picture here of “crosstabs” in political polling is a detailed data table of the polling results, per demographic breakdown, per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Your data tells a story – there may be a tendency to want manipulate the data to fit the story you want to tell. </a:t>
            </a:r>
            <a:r>
              <a:rPr lang="en-US" sz="1200"/>
              <a:t>How can you “show the crosstabs”, show the detail and the proof, in your work?</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slide, then notes&gt;</a:t>
            </a:r>
          </a:p>
          <a:p>
            <a:r>
              <a:rPr lang="en-CA"/>
              <a:t>Can anyone think of genetic data example that has been identified as having a disparate impact, that is now federally banned for use in hiring?</a:t>
            </a:r>
          </a:p>
          <a:p>
            <a:r>
              <a:rPr lang="en-US" sz="1200" b="0" i="0" kern="120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 In these cases, genetic screening to identify the sickle cell trait often occurred without the consent of the individuals.” The Americans with Disabilities Act of 1990 put an end to sickle cell trait discrimination in employment. </a:t>
            </a:r>
            <a:r>
              <a:rPr lang="en-US">
                <a:hlinkClick r:id="rId3"/>
              </a:rPr>
              <a:t>https://www.genome.gov/10001732/genetic-information-and-the-workplace-report</a:t>
            </a:r>
            <a:endParaRPr lang="en-US"/>
          </a:p>
          <a:p>
            <a:endParaRPr lang="en-CA"/>
          </a:p>
          <a:p>
            <a:r>
              <a:rPr lang="en-CA"/>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a:t>Disparate treatment (active discrimination towards individuals): intentional and open bias, retaliation, exclusionary</a:t>
            </a:r>
          </a:p>
          <a:p>
            <a:pPr marL="228600" indent="-228600">
              <a:buAutoNum type="arabicPeriod"/>
            </a:pPr>
            <a:r>
              <a:rPr lang="en-CA"/>
              <a:t>Disparate (adverse) impact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the racial dot map. </a:t>
            </a:r>
            <a:r>
              <a:rPr lang="en-US"/>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trend. </a:t>
            </a:r>
          </a:p>
          <a:p>
            <a:endParaRPr lang="en-US" sz="1200"/>
          </a:p>
          <a:p>
            <a:r>
              <a:rPr lang="en-US" sz="1200"/>
              <a:t>If despite your best intentions, your outcome was for example that 80% of your mortgages were written to whites in a majority black city like Baton Rouge, your bank could only be judged by its outcomes, not by your best intentions.</a:t>
            </a:r>
          </a:p>
          <a:p>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https://demographics.coopercenter.org/racial-dot-map</a:t>
            </a:r>
            <a:endParaRPr lang="en-US"/>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and inﬂuences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[Moderator Part]</a:t>
            </a:r>
          </a:p>
          <a:p>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The moderator’s script will be added in this section after deck submission.</a:t>
            </a:r>
            <a:endParaRPr lang="en-CA" b="1" i="1"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r>
              <a:rPr lang="en-US" sz="1200" dirty="0"/>
              <a:t>Laura Douglas an AI researcher defines bias as…</a:t>
            </a:r>
            <a:br>
              <a:rPr lang="en-US" sz="1200" dirty="0"/>
            </a:br>
            <a:r>
              <a:rPr lang="en-US" sz="1200"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br>
            <a:br>
              <a:rPr lang="en-CA" dirty="0"/>
            </a:br>
            <a:r>
              <a:rPr lang="en-US" dirty="0"/>
              <a:t>Without awareness of historical bias in source data, you will present unethical findings at best.</a:t>
            </a:r>
          </a:p>
          <a:p>
            <a:endParaRPr lang="en-US" dirty="0"/>
          </a:p>
          <a:p>
            <a:r>
              <a:rPr lang="en-US" dirty="0"/>
              <a:t>Bias exists. </a:t>
            </a:r>
            <a:br>
              <a:rPr lang="en-US" dirty="0"/>
            </a:br>
            <a:r>
              <a:rPr lang="en-US" dirty="0"/>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Widespread use of steroids in the  late 1990’s and early 2000’s set  many new home run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significant increase  in players who hit more than 40 HR in a single season, and knowledge of the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0" indent="0">
              <a:buNone/>
            </a:pPr>
            <a:r>
              <a:rPr lang="en-US"/>
              <a:t>Bias, Transparency, Impact</a:t>
            </a:r>
          </a:p>
        </p:txBody>
      </p:sp>
      <p:sp>
        <p:nvSpPr>
          <p:cNvPr id="3" name="Text Placeholder 2"/>
          <p:cNvSpPr>
            <a:spLocks noGrp="1"/>
          </p:cNvSpPr>
          <p:nvPr>
            <p:ph type="body" sz="quarter" idx="10"/>
          </p:nvPr>
        </p:nvSpPr>
        <p:spPr/>
        <p:txBody>
          <a:bodyPr/>
          <a:lstStyle/>
          <a:p>
            <a:pPr lvl="0"/>
            <a:r>
              <a:rPr lang="en-US"/>
              <a:t>Christine Assaf, People Solutions Consultant</a:t>
            </a:r>
          </a:p>
          <a:p>
            <a:pPr lvl="0"/>
            <a:r>
              <a:rPr lang="en-US"/>
              <a:t>William Assaf, Principal Consultant in Analytics</a:t>
            </a:r>
          </a:p>
        </p:txBody>
      </p:sp>
      <p:sp>
        <p:nvSpPr>
          <p:cNvPr id="4" name="Text Placeholder 3"/>
          <p:cNvSpPr>
            <a:spLocks noGrp="1"/>
          </p:cNvSpPr>
          <p:nvPr>
            <p:ph type="body" sz="quarter" idx="11"/>
          </p:nvPr>
        </p:nvSpPr>
        <p:spPr>
          <a:xfrm>
            <a:off x="501080" y="1336432"/>
            <a:ext cx="6082600" cy="2086778"/>
          </a:xfrm>
        </p:spPr>
        <p:txBody>
          <a:bodyPr/>
          <a:lstStyle/>
          <a:p>
            <a:r>
              <a:rPr lang="en-US"/>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p:txBody>
          <a:bodyPr/>
          <a:lstStyle/>
          <a:p>
            <a:r>
              <a:rPr lang="en-US"/>
              <a:t>Human Resources</a:t>
            </a:r>
          </a:p>
        </p:txBody>
      </p:sp>
      <p:sp>
        <p:nvSpPr>
          <p:cNvPr id="152" name="Text Placeholder 151"/>
          <p:cNvSpPr>
            <a:spLocks noGrp="1"/>
          </p:cNvSpPr>
          <p:nvPr>
            <p:ph type="body" sz="quarter" idx="13"/>
          </p:nvPr>
        </p:nvSpPr>
        <p:spPr/>
        <p:txBody>
          <a:bodyPr/>
          <a:lstStyle/>
          <a:p>
            <a:r>
              <a:rPr lang="en-US"/>
              <a:t>Leadership Development, Organizational Development, People Strategies, Training &amp; Development</a:t>
            </a:r>
          </a:p>
        </p:txBody>
      </p:sp>
      <p:sp>
        <p:nvSpPr>
          <p:cNvPr id="153" name="Text Placeholder 152"/>
          <p:cNvSpPr>
            <a:spLocks noGrp="1"/>
          </p:cNvSpPr>
          <p:nvPr>
            <p:ph type="body" sz="quarter" idx="14"/>
          </p:nvPr>
        </p:nvSpPr>
        <p:spPr/>
        <p:txBody>
          <a:bodyPr/>
          <a:lstStyle/>
          <a:p>
            <a:r>
              <a:rPr lang="en-US"/>
              <a:t>I/O Psychology</a:t>
            </a:r>
          </a:p>
        </p:txBody>
      </p:sp>
      <p:sp>
        <p:nvSpPr>
          <p:cNvPr id="154" name="Text Placeholder 153"/>
          <p:cNvSpPr>
            <a:spLocks noGrp="1"/>
          </p:cNvSpPr>
          <p:nvPr>
            <p:ph type="body" sz="quarter" idx="15"/>
          </p:nvPr>
        </p:nvSpPr>
        <p:spPr/>
        <p:txBody>
          <a:bodyPr/>
          <a:lstStyle/>
          <a:p>
            <a:r>
              <a:rPr lang="en-US"/>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p:txBody>
          <a:bodyPr/>
          <a:lstStyle/>
          <a:p>
            <a:r>
              <a:rPr lang="en-US"/>
              <a:t>Speaker/Trainer</a:t>
            </a:r>
          </a:p>
        </p:txBody>
      </p:sp>
      <p:sp>
        <p:nvSpPr>
          <p:cNvPr id="156" name="Text Placeholder 155"/>
          <p:cNvSpPr>
            <a:spLocks noGrp="1"/>
          </p:cNvSpPr>
          <p:nvPr>
            <p:ph type="body" sz="quarter" idx="17"/>
          </p:nvPr>
        </p:nvSpPr>
        <p:spPr/>
        <p:txBody>
          <a:bodyPr/>
          <a:lstStyle/>
          <a:p>
            <a:r>
              <a:rPr lang="en-US"/>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mysteriously more accurate when there is a “gold standard” pollster in the same race, than when there is not a “gold standard” pollster.</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p:txBody>
          <a:bodyPr/>
          <a:lstStyle/>
          <a:p>
            <a:r>
              <a:rPr lang="en-US"/>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p:txBody>
          <a:bodyPr/>
          <a:lstStyle/>
          <a:p>
            <a:r>
              <a:rPr lang="en-US"/>
              <a:t>SQL Server MCSE, author of SQL Server certification exams for Microsoft since 2012. Principal Consultant and Manager in Sparkhound Analytics Practice.</a:t>
            </a:r>
          </a:p>
        </p:txBody>
      </p:sp>
      <p:sp>
        <p:nvSpPr>
          <p:cNvPr id="153" name="Text Placeholder 152"/>
          <p:cNvSpPr>
            <a:spLocks noGrp="1"/>
          </p:cNvSpPr>
          <p:nvPr>
            <p:ph type="body" sz="quarter" idx="14"/>
          </p:nvPr>
        </p:nvSpPr>
        <p:spPr>
          <a:xfrm>
            <a:off x="5819505" y="2340412"/>
            <a:ext cx="2947125" cy="268836"/>
          </a:xfrm>
        </p:spPr>
        <p:txBody>
          <a:bodyPr/>
          <a:lstStyle/>
          <a:p>
            <a:r>
              <a:rPr lang="en-US"/>
              <a:t>Author, SQL Server Inside Out</a:t>
            </a:r>
          </a:p>
        </p:txBody>
      </p:sp>
      <p:sp>
        <p:nvSpPr>
          <p:cNvPr id="154" name="Text Placeholder 153"/>
          <p:cNvSpPr>
            <a:spLocks noGrp="1"/>
          </p:cNvSpPr>
          <p:nvPr>
            <p:ph type="body" sz="quarter" idx="15"/>
          </p:nvPr>
        </p:nvSpPr>
        <p:spPr>
          <a:xfrm>
            <a:off x="5819505" y="2609721"/>
            <a:ext cx="2947125" cy="594513"/>
          </a:xfrm>
        </p:spPr>
        <p:txBody>
          <a:bodyPr/>
          <a:lstStyle/>
          <a:p>
            <a:r>
              <a:rPr lang="en-US"/>
              <a:t>Lead of author team for Microsoft Press SQL Server Inside Out 2017 and 2019.</a:t>
            </a:r>
          </a:p>
        </p:txBody>
      </p:sp>
      <p:sp>
        <p:nvSpPr>
          <p:cNvPr id="155" name="Text Placeholder 154"/>
          <p:cNvSpPr>
            <a:spLocks noGrp="1"/>
          </p:cNvSpPr>
          <p:nvPr>
            <p:ph type="body" sz="quarter" idx="16"/>
          </p:nvPr>
        </p:nvSpPr>
        <p:spPr/>
        <p:txBody>
          <a:bodyPr/>
          <a:lstStyle/>
          <a:p>
            <a:r>
              <a:rPr lang="en-US"/>
              <a:t>PASS Regional Mentor, Organizer</a:t>
            </a:r>
          </a:p>
        </p:txBody>
      </p:sp>
      <p:sp>
        <p:nvSpPr>
          <p:cNvPr id="156" name="Text Placeholder 155"/>
          <p:cNvSpPr>
            <a:spLocks noGrp="1"/>
          </p:cNvSpPr>
          <p:nvPr>
            <p:ph type="body" sz="quarter" idx="17"/>
          </p:nvPr>
        </p:nvSpPr>
        <p:spPr/>
        <p:txBody>
          <a:bodyPr/>
          <a:lstStyle/>
          <a:p>
            <a:r>
              <a:rPr lang="en-US"/>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a:t>
            </a:r>
          </a:p>
          <a:p>
            <a:r>
              <a:rPr lang="en-US" sz="2800"/>
              <a:t>Where is it recorded which contacts are on a “do not call” list?</a:t>
            </a:r>
          </a:p>
          <a:p>
            <a:r>
              <a:rPr lang="en-US" sz="2800"/>
              <a:t>Are we transparent about our use or potential re-use 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a:t>@</a:t>
            </a:r>
            <a:r>
              <a:rPr lang="en-US" err="1"/>
              <a:t>william_A_dba</a:t>
            </a:r>
            <a:endParaRPr lang="en-US"/>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r>
              <a:rPr lang="en-US" err="1"/>
              <a:t>hrtact</a:t>
            </a:r>
            <a:endParaRPr lang="en-US"/>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189983" y="378010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83371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SQLTact.com</a:t>
            </a:r>
            <a:endParaRPr lang="en-US"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189983" y="347122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52484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6006</Words>
  <Application>Microsoft Office PowerPoint</Application>
  <PresentationFormat>On-screen Show (16:9)</PresentationFormat>
  <Paragraphs>693</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1</cp:revision>
  <dcterms:created xsi:type="dcterms:W3CDTF">2020-02-04T03:54:30Z</dcterms:created>
  <dcterms:modified xsi:type="dcterms:W3CDTF">2020-02-07T03:11:38Z</dcterms:modified>
</cp:coreProperties>
</file>